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8288000" cy="10287000"/>
  <p:notesSz cx="6858000" cy="9144000"/>
  <p:embeddedFontLst>
    <p:embeddedFont>
      <p:font typeface="Garet" charset="1" panose="00000000000000000000"/>
      <p:regular r:id="rId28"/>
    </p:embeddedFont>
    <p:embeddedFont>
      <p:font typeface="Times New Roman" charset="1" panose="02030502070405020303"/>
      <p:regular r:id="rId29"/>
    </p:embeddedFont>
    <p:embeddedFont>
      <p:font typeface="Hertical Rough" charset="1" panose="00000000000000000000"/>
      <p:regular r:id="rId30"/>
    </p:embeddedFont>
    <p:embeddedFont>
      <p:font typeface="Garet Bold" charset="1" panose="00000000000000000000"/>
      <p:regular r:id="rId31"/>
    </p:embeddedFont>
    <p:embeddedFont>
      <p:font typeface="Garet Light" charset="1" panose="0000000000000000000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png" Type="http://schemas.openxmlformats.org/officeDocument/2006/relationships/image"/><Relationship Id="rId4"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png" Type="http://schemas.openxmlformats.org/officeDocument/2006/relationships/image"/><Relationship Id="rId4" Target="../media/image3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 Id="rId4" Target="../media/image2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2" Target="../media/image36.png" Type="http://schemas.openxmlformats.org/officeDocument/2006/relationships/image"/><Relationship Id="rId3" Target="../media/image37.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1.png" Type="http://schemas.openxmlformats.org/officeDocument/2006/relationships/image"/><Relationship Id="rId9" Target="../media/image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6.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gif"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CBB396"/>
        </a:solidFill>
      </p:bgPr>
    </p:bg>
    <p:spTree>
      <p:nvGrpSpPr>
        <p:cNvPr id="1" name=""/>
        <p:cNvGrpSpPr/>
        <p:nvPr/>
      </p:nvGrpSpPr>
      <p:grpSpPr>
        <a:xfrm>
          <a:off x="0" y="0"/>
          <a:ext cx="0" cy="0"/>
          <a:chOff x="0" y="0"/>
          <a:chExt cx="0" cy="0"/>
        </a:xfrm>
      </p:grpSpPr>
      <p:sp>
        <p:nvSpPr>
          <p:cNvPr name="Freeform 2" id="2"/>
          <p:cNvSpPr/>
          <p:nvPr/>
        </p:nvSpPr>
        <p:spPr>
          <a:xfrm flipH="false" flipV="false" rot="0">
            <a:off x="16102755" y="1213081"/>
            <a:ext cx="2681827" cy="2681827"/>
          </a:xfrm>
          <a:custGeom>
            <a:avLst/>
            <a:gdLst/>
            <a:ahLst/>
            <a:cxnLst/>
            <a:rect r="r" b="b" t="t" l="l"/>
            <a:pathLst>
              <a:path h="2681827" w="2681827">
                <a:moveTo>
                  <a:pt x="0" y="0"/>
                </a:moveTo>
                <a:lnTo>
                  <a:pt x="2681826" y="0"/>
                </a:lnTo>
                <a:lnTo>
                  <a:pt x="2681826" y="2681827"/>
                </a:lnTo>
                <a:lnTo>
                  <a:pt x="0" y="26818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35519">
            <a:off x="12737314" y="8413557"/>
            <a:ext cx="2643002" cy="2643002"/>
          </a:xfrm>
          <a:custGeom>
            <a:avLst/>
            <a:gdLst/>
            <a:ahLst/>
            <a:cxnLst/>
            <a:rect r="r" b="b" t="t" l="l"/>
            <a:pathLst>
              <a:path h="2643002" w="2643002">
                <a:moveTo>
                  <a:pt x="0" y="0"/>
                </a:moveTo>
                <a:lnTo>
                  <a:pt x="2643002" y="0"/>
                </a:lnTo>
                <a:lnTo>
                  <a:pt x="2643002" y="2643003"/>
                </a:lnTo>
                <a:lnTo>
                  <a:pt x="0" y="26430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592492">
            <a:off x="1048112" y="7283756"/>
            <a:ext cx="2643002" cy="2643002"/>
          </a:xfrm>
          <a:custGeom>
            <a:avLst/>
            <a:gdLst/>
            <a:ahLst/>
            <a:cxnLst/>
            <a:rect r="r" b="b" t="t" l="l"/>
            <a:pathLst>
              <a:path h="2643002" w="2643002">
                <a:moveTo>
                  <a:pt x="0" y="0"/>
                </a:moveTo>
                <a:lnTo>
                  <a:pt x="2643003" y="0"/>
                </a:lnTo>
                <a:lnTo>
                  <a:pt x="2643003" y="2643003"/>
                </a:lnTo>
                <a:lnTo>
                  <a:pt x="0" y="26430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7172075" y="-784829"/>
            <a:ext cx="2681827" cy="2681827"/>
          </a:xfrm>
          <a:custGeom>
            <a:avLst/>
            <a:gdLst/>
            <a:ahLst/>
            <a:cxnLst/>
            <a:rect r="r" b="b" t="t" l="l"/>
            <a:pathLst>
              <a:path h="2681827" w="2681827">
                <a:moveTo>
                  <a:pt x="0" y="0"/>
                </a:moveTo>
                <a:lnTo>
                  <a:pt x="2681827" y="0"/>
                </a:lnTo>
                <a:lnTo>
                  <a:pt x="2681827" y="2681826"/>
                </a:lnTo>
                <a:lnTo>
                  <a:pt x="0" y="2681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2043826" y="1515997"/>
            <a:ext cx="14611379" cy="7519573"/>
            <a:chOff x="0" y="0"/>
            <a:chExt cx="3848264" cy="1980464"/>
          </a:xfrm>
        </p:grpSpPr>
        <p:sp>
          <p:nvSpPr>
            <p:cNvPr name="Freeform 7" id="7"/>
            <p:cNvSpPr/>
            <p:nvPr/>
          </p:nvSpPr>
          <p:spPr>
            <a:xfrm flipH="false" flipV="false" rot="0">
              <a:off x="0" y="0"/>
              <a:ext cx="3848264" cy="1980464"/>
            </a:xfrm>
            <a:custGeom>
              <a:avLst/>
              <a:gdLst/>
              <a:ahLst/>
              <a:cxnLst/>
              <a:rect r="r" b="b" t="t" l="l"/>
              <a:pathLst>
                <a:path h="1980464" w="3848264">
                  <a:moveTo>
                    <a:pt x="16426" y="0"/>
                  </a:moveTo>
                  <a:lnTo>
                    <a:pt x="3831839" y="0"/>
                  </a:lnTo>
                  <a:cubicBezTo>
                    <a:pt x="3836195" y="0"/>
                    <a:pt x="3840373" y="1731"/>
                    <a:pt x="3843453" y="4811"/>
                  </a:cubicBezTo>
                  <a:cubicBezTo>
                    <a:pt x="3846534" y="7891"/>
                    <a:pt x="3848264" y="12069"/>
                    <a:pt x="3848264" y="16426"/>
                  </a:cubicBezTo>
                  <a:lnTo>
                    <a:pt x="3848264" y="1964038"/>
                  </a:lnTo>
                  <a:cubicBezTo>
                    <a:pt x="3848264" y="1968394"/>
                    <a:pt x="3846534" y="1972572"/>
                    <a:pt x="3843453" y="1975653"/>
                  </a:cubicBezTo>
                  <a:cubicBezTo>
                    <a:pt x="3840373" y="1978733"/>
                    <a:pt x="3836195" y="1980464"/>
                    <a:pt x="3831839" y="1980464"/>
                  </a:cubicBezTo>
                  <a:lnTo>
                    <a:pt x="16426" y="1980464"/>
                  </a:lnTo>
                  <a:cubicBezTo>
                    <a:pt x="12069" y="1980464"/>
                    <a:pt x="7891" y="1978733"/>
                    <a:pt x="4811" y="1975653"/>
                  </a:cubicBezTo>
                  <a:cubicBezTo>
                    <a:pt x="1731" y="1972572"/>
                    <a:pt x="0" y="1968394"/>
                    <a:pt x="0" y="1964038"/>
                  </a:cubicBezTo>
                  <a:lnTo>
                    <a:pt x="0" y="16426"/>
                  </a:lnTo>
                  <a:cubicBezTo>
                    <a:pt x="0" y="12069"/>
                    <a:pt x="1731" y="7891"/>
                    <a:pt x="4811" y="4811"/>
                  </a:cubicBezTo>
                  <a:cubicBezTo>
                    <a:pt x="7891" y="1731"/>
                    <a:pt x="12069" y="0"/>
                    <a:pt x="16426" y="0"/>
                  </a:cubicBezTo>
                  <a:close/>
                </a:path>
              </a:pathLst>
            </a:custGeom>
            <a:solidFill>
              <a:srgbClr val="F9F8F2"/>
            </a:solidFill>
            <a:ln w="38100" cap="rnd">
              <a:solidFill>
                <a:srgbClr val="000000"/>
              </a:solidFill>
              <a:prstDash val="solid"/>
              <a:round/>
            </a:ln>
          </p:spPr>
        </p:sp>
        <p:sp>
          <p:nvSpPr>
            <p:cNvPr name="TextBox 8" id="8"/>
            <p:cNvSpPr txBox="true"/>
            <p:nvPr/>
          </p:nvSpPr>
          <p:spPr>
            <a:xfrm>
              <a:off x="0" y="-38100"/>
              <a:ext cx="3848264" cy="2018564"/>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454014">
            <a:off x="1651935" y="-343367"/>
            <a:ext cx="2643002" cy="2643002"/>
          </a:xfrm>
          <a:custGeom>
            <a:avLst/>
            <a:gdLst/>
            <a:ahLst/>
            <a:cxnLst/>
            <a:rect r="r" b="b" t="t" l="l"/>
            <a:pathLst>
              <a:path h="2643002" w="2643002">
                <a:moveTo>
                  <a:pt x="0" y="0"/>
                </a:moveTo>
                <a:lnTo>
                  <a:pt x="2643003" y="0"/>
                </a:lnTo>
                <a:lnTo>
                  <a:pt x="2643003" y="2643002"/>
                </a:lnTo>
                <a:lnTo>
                  <a:pt x="0" y="2643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2390760" y="2190906"/>
            <a:ext cx="13917510" cy="3560011"/>
          </a:xfrm>
          <a:prstGeom prst="rect">
            <a:avLst/>
          </a:prstGeom>
        </p:spPr>
        <p:txBody>
          <a:bodyPr anchor="t" rtlCol="false" tIns="0" lIns="0" bIns="0" rIns="0">
            <a:spAutoFit/>
          </a:bodyPr>
          <a:lstStyle/>
          <a:p>
            <a:pPr algn="ctr">
              <a:lnSpc>
                <a:spcPts val="14303"/>
              </a:lnSpc>
              <a:spcBef>
                <a:spcPct val="0"/>
              </a:spcBef>
            </a:pPr>
            <a:r>
              <a:rPr lang="en-US" sz="10217">
                <a:solidFill>
                  <a:srgbClr val="000000"/>
                </a:solidFill>
                <a:latin typeface="Garet"/>
                <a:ea typeface="Garet"/>
                <a:cs typeface="Garet"/>
                <a:sym typeface="Garet"/>
              </a:rPr>
              <a:t>STORMGUARD DEVELOPERS</a:t>
            </a:r>
          </a:p>
        </p:txBody>
      </p:sp>
      <p:sp>
        <p:nvSpPr>
          <p:cNvPr name="TextBox 11" id="11"/>
          <p:cNvSpPr txBox="true"/>
          <p:nvPr/>
        </p:nvSpPr>
        <p:spPr>
          <a:xfrm rot="0">
            <a:off x="2390760" y="6044826"/>
            <a:ext cx="13917510" cy="958850"/>
          </a:xfrm>
          <a:prstGeom prst="rect">
            <a:avLst/>
          </a:prstGeom>
        </p:spPr>
        <p:txBody>
          <a:bodyPr anchor="t" rtlCol="false" tIns="0" lIns="0" bIns="0" rIns="0">
            <a:spAutoFit/>
          </a:bodyPr>
          <a:lstStyle/>
          <a:p>
            <a:pPr algn="ctr">
              <a:lnSpc>
                <a:spcPts val="7000"/>
              </a:lnSpc>
              <a:spcBef>
                <a:spcPct val="0"/>
              </a:spcBef>
            </a:pPr>
            <a:r>
              <a:rPr lang="en-US" sz="5000">
                <a:solidFill>
                  <a:srgbClr val="000000"/>
                </a:solidFill>
                <a:latin typeface="Times New Roman"/>
                <a:ea typeface="Times New Roman"/>
                <a:cs typeface="Times New Roman"/>
                <a:sym typeface="Times New Roman"/>
              </a:rPr>
              <a:t>A DISASTER PREPAREDNESS PORTAL</a:t>
            </a:r>
          </a:p>
        </p:txBody>
      </p:sp>
      <p:sp>
        <p:nvSpPr>
          <p:cNvPr name="Freeform 12" id="12"/>
          <p:cNvSpPr/>
          <p:nvPr/>
        </p:nvSpPr>
        <p:spPr>
          <a:xfrm flipH="false" flipV="false" rot="0">
            <a:off x="-312213" y="3175455"/>
            <a:ext cx="2681827" cy="2681827"/>
          </a:xfrm>
          <a:custGeom>
            <a:avLst/>
            <a:gdLst/>
            <a:ahLst/>
            <a:cxnLst/>
            <a:rect r="r" b="b" t="t" l="l"/>
            <a:pathLst>
              <a:path h="2681827" w="2681827">
                <a:moveTo>
                  <a:pt x="0" y="0"/>
                </a:moveTo>
                <a:lnTo>
                  <a:pt x="2681826" y="0"/>
                </a:lnTo>
                <a:lnTo>
                  <a:pt x="2681826" y="2681827"/>
                </a:lnTo>
                <a:lnTo>
                  <a:pt x="0" y="268182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601148">
            <a:off x="7406349" y="8134367"/>
            <a:ext cx="2681827" cy="2681827"/>
          </a:xfrm>
          <a:custGeom>
            <a:avLst/>
            <a:gdLst/>
            <a:ahLst/>
            <a:cxnLst/>
            <a:rect r="r" b="b" t="t" l="l"/>
            <a:pathLst>
              <a:path h="2681827" w="2681827">
                <a:moveTo>
                  <a:pt x="0" y="0"/>
                </a:moveTo>
                <a:lnTo>
                  <a:pt x="2681826" y="0"/>
                </a:lnTo>
                <a:lnTo>
                  <a:pt x="2681826" y="2681827"/>
                </a:lnTo>
                <a:lnTo>
                  <a:pt x="0" y="268182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596911">
            <a:off x="12779233" y="-297444"/>
            <a:ext cx="2643002" cy="2643002"/>
          </a:xfrm>
          <a:custGeom>
            <a:avLst/>
            <a:gdLst/>
            <a:ahLst/>
            <a:cxnLst/>
            <a:rect r="r" b="b" t="t" l="l"/>
            <a:pathLst>
              <a:path h="2643002" w="2643002">
                <a:moveTo>
                  <a:pt x="0" y="0"/>
                </a:moveTo>
                <a:lnTo>
                  <a:pt x="2643003" y="0"/>
                </a:lnTo>
                <a:lnTo>
                  <a:pt x="2643003" y="2643003"/>
                </a:lnTo>
                <a:lnTo>
                  <a:pt x="0" y="26430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5" id="15"/>
          <p:cNvSpPr/>
          <p:nvPr/>
        </p:nvSpPr>
        <p:spPr>
          <a:xfrm flipH="false" flipV="false" rot="637085">
            <a:off x="16323629" y="5602870"/>
            <a:ext cx="2643002" cy="2643002"/>
          </a:xfrm>
          <a:custGeom>
            <a:avLst/>
            <a:gdLst/>
            <a:ahLst/>
            <a:cxnLst/>
            <a:rect r="r" b="b" t="t" l="l"/>
            <a:pathLst>
              <a:path h="2643002" w="2643002">
                <a:moveTo>
                  <a:pt x="0" y="0"/>
                </a:moveTo>
                <a:lnTo>
                  <a:pt x="2643002" y="0"/>
                </a:lnTo>
                <a:lnTo>
                  <a:pt x="2643002" y="2643002"/>
                </a:lnTo>
                <a:lnTo>
                  <a:pt x="0" y="2643002"/>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F3F4"/>
        </a:solidFill>
      </p:bgPr>
    </p:bg>
    <p:spTree>
      <p:nvGrpSpPr>
        <p:cNvPr id="1" name=""/>
        <p:cNvGrpSpPr/>
        <p:nvPr/>
      </p:nvGrpSpPr>
      <p:grpSpPr>
        <a:xfrm>
          <a:off x="0" y="0"/>
          <a:ext cx="0" cy="0"/>
          <a:chOff x="0" y="0"/>
          <a:chExt cx="0" cy="0"/>
        </a:xfrm>
      </p:grpSpPr>
      <p:grpSp>
        <p:nvGrpSpPr>
          <p:cNvPr name="Group 2" id="2"/>
          <p:cNvGrpSpPr/>
          <p:nvPr/>
        </p:nvGrpSpPr>
        <p:grpSpPr>
          <a:xfrm rot="0">
            <a:off x="2549512" y="555067"/>
            <a:ext cx="12674400" cy="1733331"/>
            <a:chOff x="0" y="0"/>
            <a:chExt cx="3338114" cy="456515"/>
          </a:xfrm>
        </p:grpSpPr>
        <p:sp>
          <p:nvSpPr>
            <p:cNvPr name="Freeform 3" id="3"/>
            <p:cNvSpPr/>
            <p:nvPr/>
          </p:nvSpPr>
          <p:spPr>
            <a:xfrm flipH="false" flipV="false" rot="0">
              <a:off x="0" y="0"/>
              <a:ext cx="3338114" cy="456515"/>
            </a:xfrm>
            <a:custGeom>
              <a:avLst/>
              <a:gdLst/>
              <a:ahLst/>
              <a:cxnLst/>
              <a:rect r="r" b="b" t="t" l="l"/>
              <a:pathLst>
                <a:path h="456515" w="3338114">
                  <a:moveTo>
                    <a:pt x="18936" y="0"/>
                  </a:moveTo>
                  <a:lnTo>
                    <a:pt x="3319178" y="0"/>
                  </a:lnTo>
                  <a:cubicBezTo>
                    <a:pt x="3329636" y="0"/>
                    <a:pt x="3338114" y="8478"/>
                    <a:pt x="3338114" y="18936"/>
                  </a:cubicBezTo>
                  <a:lnTo>
                    <a:pt x="3338114" y="437579"/>
                  </a:lnTo>
                  <a:cubicBezTo>
                    <a:pt x="3338114" y="448037"/>
                    <a:pt x="3329636" y="456515"/>
                    <a:pt x="3319178" y="456515"/>
                  </a:cubicBezTo>
                  <a:lnTo>
                    <a:pt x="18936" y="456515"/>
                  </a:lnTo>
                  <a:cubicBezTo>
                    <a:pt x="8478" y="456515"/>
                    <a:pt x="0" y="448037"/>
                    <a:pt x="0" y="437579"/>
                  </a:cubicBezTo>
                  <a:lnTo>
                    <a:pt x="0" y="18936"/>
                  </a:lnTo>
                  <a:cubicBezTo>
                    <a:pt x="0" y="8478"/>
                    <a:pt x="8478" y="0"/>
                    <a:pt x="18936"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3338114" cy="49461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49512" y="669257"/>
            <a:ext cx="1267440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Agile methodology</a:t>
            </a:r>
          </a:p>
        </p:txBody>
      </p:sp>
      <p:grpSp>
        <p:nvGrpSpPr>
          <p:cNvPr name="Group 6" id="6"/>
          <p:cNvGrpSpPr/>
          <p:nvPr/>
        </p:nvGrpSpPr>
        <p:grpSpPr>
          <a:xfrm rot="0">
            <a:off x="1732731" y="3284226"/>
            <a:ext cx="3932839" cy="1606130"/>
            <a:chOff x="0" y="0"/>
            <a:chExt cx="1136354" cy="464075"/>
          </a:xfrm>
        </p:grpSpPr>
        <p:sp>
          <p:nvSpPr>
            <p:cNvPr name="Freeform 7" id="7"/>
            <p:cNvSpPr/>
            <p:nvPr/>
          </p:nvSpPr>
          <p:spPr>
            <a:xfrm flipH="false" flipV="false" rot="0">
              <a:off x="0" y="0"/>
              <a:ext cx="1136354" cy="464075"/>
            </a:xfrm>
            <a:custGeom>
              <a:avLst/>
              <a:gdLst/>
              <a:ahLst/>
              <a:cxnLst/>
              <a:rect r="r" b="b" t="t" l="l"/>
              <a:pathLst>
                <a:path h="464075" w="1136354">
                  <a:moveTo>
                    <a:pt x="61024" y="0"/>
                  </a:moveTo>
                  <a:lnTo>
                    <a:pt x="1075329" y="0"/>
                  </a:lnTo>
                  <a:cubicBezTo>
                    <a:pt x="1109032" y="0"/>
                    <a:pt x="1136354" y="27322"/>
                    <a:pt x="1136354" y="61024"/>
                  </a:cubicBezTo>
                  <a:lnTo>
                    <a:pt x="1136354" y="403050"/>
                  </a:lnTo>
                  <a:cubicBezTo>
                    <a:pt x="1136354" y="436753"/>
                    <a:pt x="1109032" y="464075"/>
                    <a:pt x="1075329" y="464075"/>
                  </a:cubicBezTo>
                  <a:lnTo>
                    <a:pt x="61024" y="464075"/>
                  </a:lnTo>
                  <a:cubicBezTo>
                    <a:pt x="27322" y="464075"/>
                    <a:pt x="0" y="436753"/>
                    <a:pt x="0" y="403050"/>
                  </a:cubicBezTo>
                  <a:lnTo>
                    <a:pt x="0" y="61024"/>
                  </a:lnTo>
                  <a:cubicBezTo>
                    <a:pt x="0" y="27322"/>
                    <a:pt x="27322" y="0"/>
                    <a:pt x="61024" y="0"/>
                  </a:cubicBezTo>
                  <a:close/>
                </a:path>
              </a:pathLst>
            </a:custGeom>
            <a:solidFill>
              <a:srgbClr val="ACC6B8"/>
            </a:solidFill>
            <a:ln w="38100" cap="rnd">
              <a:solidFill>
                <a:srgbClr val="000000"/>
              </a:solidFill>
              <a:prstDash val="solid"/>
              <a:round/>
            </a:ln>
          </p:spPr>
        </p:sp>
        <p:sp>
          <p:nvSpPr>
            <p:cNvPr name="TextBox 8" id="8"/>
            <p:cNvSpPr txBox="true"/>
            <p:nvPr/>
          </p:nvSpPr>
          <p:spPr>
            <a:xfrm>
              <a:off x="0" y="-38100"/>
              <a:ext cx="1136354" cy="5021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380246" y="3284226"/>
            <a:ext cx="3932839" cy="1606130"/>
            <a:chOff x="0" y="0"/>
            <a:chExt cx="1136354" cy="464075"/>
          </a:xfrm>
        </p:grpSpPr>
        <p:sp>
          <p:nvSpPr>
            <p:cNvPr name="Freeform 10" id="10"/>
            <p:cNvSpPr/>
            <p:nvPr/>
          </p:nvSpPr>
          <p:spPr>
            <a:xfrm flipH="false" flipV="false" rot="0">
              <a:off x="0" y="0"/>
              <a:ext cx="1136354" cy="464075"/>
            </a:xfrm>
            <a:custGeom>
              <a:avLst/>
              <a:gdLst/>
              <a:ahLst/>
              <a:cxnLst/>
              <a:rect r="r" b="b" t="t" l="l"/>
              <a:pathLst>
                <a:path h="464075" w="1136354">
                  <a:moveTo>
                    <a:pt x="61024" y="0"/>
                  </a:moveTo>
                  <a:lnTo>
                    <a:pt x="1075329" y="0"/>
                  </a:lnTo>
                  <a:cubicBezTo>
                    <a:pt x="1109032" y="0"/>
                    <a:pt x="1136354" y="27322"/>
                    <a:pt x="1136354" y="61024"/>
                  </a:cubicBezTo>
                  <a:lnTo>
                    <a:pt x="1136354" y="403050"/>
                  </a:lnTo>
                  <a:cubicBezTo>
                    <a:pt x="1136354" y="436753"/>
                    <a:pt x="1109032" y="464075"/>
                    <a:pt x="1075329" y="464075"/>
                  </a:cubicBezTo>
                  <a:lnTo>
                    <a:pt x="61024" y="464075"/>
                  </a:lnTo>
                  <a:cubicBezTo>
                    <a:pt x="27322" y="464075"/>
                    <a:pt x="0" y="436753"/>
                    <a:pt x="0" y="403050"/>
                  </a:cubicBezTo>
                  <a:lnTo>
                    <a:pt x="0" y="61024"/>
                  </a:lnTo>
                  <a:cubicBezTo>
                    <a:pt x="0" y="27322"/>
                    <a:pt x="27322" y="0"/>
                    <a:pt x="61024" y="0"/>
                  </a:cubicBezTo>
                  <a:close/>
                </a:path>
              </a:pathLst>
            </a:custGeom>
            <a:solidFill>
              <a:srgbClr val="BAD5DB"/>
            </a:solidFill>
            <a:ln w="38100" cap="rnd">
              <a:solidFill>
                <a:srgbClr val="000000"/>
              </a:solidFill>
              <a:prstDash val="solid"/>
              <a:round/>
            </a:ln>
          </p:spPr>
        </p:sp>
        <p:sp>
          <p:nvSpPr>
            <p:cNvPr name="TextBox 11" id="11"/>
            <p:cNvSpPr txBox="true"/>
            <p:nvPr/>
          </p:nvSpPr>
          <p:spPr>
            <a:xfrm>
              <a:off x="0" y="-38100"/>
              <a:ext cx="1136354" cy="5021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652195" y="3277439"/>
            <a:ext cx="3932839" cy="1596846"/>
            <a:chOff x="0" y="0"/>
            <a:chExt cx="1136354" cy="461392"/>
          </a:xfrm>
        </p:grpSpPr>
        <p:sp>
          <p:nvSpPr>
            <p:cNvPr name="Freeform 13" id="13"/>
            <p:cNvSpPr/>
            <p:nvPr/>
          </p:nvSpPr>
          <p:spPr>
            <a:xfrm flipH="false" flipV="false" rot="0">
              <a:off x="0" y="0"/>
              <a:ext cx="1136354" cy="461392"/>
            </a:xfrm>
            <a:custGeom>
              <a:avLst/>
              <a:gdLst/>
              <a:ahLst/>
              <a:cxnLst/>
              <a:rect r="r" b="b" t="t" l="l"/>
              <a:pathLst>
                <a:path h="461392" w="1136354">
                  <a:moveTo>
                    <a:pt x="61024" y="0"/>
                  </a:moveTo>
                  <a:lnTo>
                    <a:pt x="1075329" y="0"/>
                  </a:lnTo>
                  <a:cubicBezTo>
                    <a:pt x="1109032" y="0"/>
                    <a:pt x="1136354" y="27322"/>
                    <a:pt x="1136354" y="61024"/>
                  </a:cubicBezTo>
                  <a:lnTo>
                    <a:pt x="1136354" y="400368"/>
                  </a:lnTo>
                  <a:cubicBezTo>
                    <a:pt x="1136354" y="434071"/>
                    <a:pt x="1109032" y="461392"/>
                    <a:pt x="1075329" y="461392"/>
                  </a:cubicBezTo>
                  <a:lnTo>
                    <a:pt x="61024" y="461392"/>
                  </a:lnTo>
                  <a:cubicBezTo>
                    <a:pt x="44840" y="461392"/>
                    <a:pt x="29318" y="454963"/>
                    <a:pt x="17874" y="443519"/>
                  </a:cubicBezTo>
                  <a:cubicBezTo>
                    <a:pt x="6429" y="432074"/>
                    <a:pt x="0" y="416552"/>
                    <a:pt x="0" y="400368"/>
                  </a:cubicBezTo>
                  <a:lnTo>
                    <a:pt x="0" y="61024"/>
                  </a:lnTo>
                  <a:cubicBezTo>
                    <a:pt x="0" y="27322"/>
                    <a:pt x="27322" y="0"/>
                    <a:pt x="61024" y="0"/>
                  </a:cubicBezTo>
                  <a:close/>
                </a:path>
              </a:pathLst>
            </a:custGeom>
            <a:solidFill>
              <a:srgbClr val="F09669"/>
            </a:solidFill>
            <a:ln w="38100" cap="rnd">
              <a:solidFill>
                <a:srgbClr val="000000"/>
              </a:solidFill>
              <a:prstDash val="solid"/>
              <a:round/>
            </a:ln>
          </p:spPr>
        </p:sp>
        <p:sp>
          <p:nvSpPr>
            <p:cNvPr name="TextBox 14" id="14"/>
            <p:cNvSpPr txBox="true"/>
            <p:nvPr/>
          </p:nvSpPr>
          <p:spPr>
            <a:xfrm>
              <a:off x="0" y="-38100"/>
              <a:ext cx="1136354" cy="49949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848751" y="3491732"/>
            <a:ext cx="3641270" cy="1134155"/>
          </a:xfrm>
          <a:prstGeom prst="rect">
            <a:avLst/>
          </a:prstGeom>
        </p:spPr>
        <p:txBody>
          <a:bodyPr anchor="t" rtlCol="false" tIns="0" lIns="0" bIns="0" rIns="0">
            <a:spAutoFit/>
          </a:bodyPr>
          <a:lstStyle/>
          <a:p>
            <a:pPr algn="ctr">
              <a:lnSpc>
                <a:spcPts val="4597"/>
              </a:lnSpc>
            </a:pPr>
            <a:r>
              <a:rPr lang="en-US" sz="3283">
                <a:solidFill>
                  <a:srgbClr val="000000"/>
                </a:solidFill>
                <a:latin typeface="Garet"/>
                <a:ea typeface="Garet"/>
                <a:cs typeface="Garet"/>
                <a:sym typeface="Garet"/>
              </a:rPr>
              <a:t>Quality</a:t>
            </a:r>
          </a:p>
          <a:p>
            <a:pPr algn="ctr">
              <a:lnSpc>
                <a:spcPts val="4597"/>
              </a:lnSpc>
              <a:spcBef>
                <a:spcPct val="0"/>
              </a:spcBef>
            </a:pPr>
            <a:r>
              <a:rPr lang="en-US" sz="3283">
                <a:solidFill>
                  <a:srgbClr val="000000"/>
                </a:solidFill>
                <a:latin typeface="Garet"/>
                <a:ea typeface="Garet"/>
                <a:cs typeface="Garet"/>
                <a:sym typeface="Garet"/>
              </a:rPr>
              <a:t>Assurance</a:t>
            </a:r>
          </a:p>
        </p:txBody>
      </p:sp>
      <p:sp>
        <p:nvSpPr>
          <p:cNvPr name="TextBox 16" id="16"/>
          <p:cNvSpPr txBox="true"/>
          <p:nvPr/>
        </p:nvSpPr>
        <p:spPr>
          <a:xfrm rot="0">
            <a:off x="7526030" y="3781837"/>
            <a:ext cx="3641270" cy="553946"/>
          </a:xfrm>
          <a:prstGeom prst="rect">
            <a:avLst/>
          </a:prstGeom>
        </p:spPr>
        <p:txBody>
          <a:bodyPr anchor="t" rtlCol="false" tIns="0" lIns="0" bIns="0" rIns="0">
            <a:spAutoFit/>
          </a:bodyPr>
          <a:lstStyle/>
          <a:p>
            <a:pPr algn="ctr">
              <a:lnSpc>
                <a:spcPts val="4597"/>
              </a:lnSpc>
              <a:spcBef>
                <a:spcPct val="0"/>
              </a:spcBef>
            </a:pPr>
            <a:r>
              <a:rPr lang="en-US" sz="3283">
                <a:solidFill>
                  <a:srgbClr val="000000"/>
                </a:solidFill>
                <a:latin typeface="Garet"/>
                <a:ea typeface="Garet"/>
                <a:cs typeface="Garet"/>
                <a:sym typeface="Garet"/>
              </a:rPr>
              <a:t>Deployment</a:t>
            </a:r>
          </a:p>
        </p:txBody>
      </p:sp>
      <p:sp>
        <p:nvSpPr>
          <p:cNvPr name="TextBox 17" id="17"/>
          <p:cNvSpPr txBox="true"/>
          <p:nvPr/>
        </p:nvSpPr>
        <p:spPr>
          <a:xfrm rot="0">
            <a:off x="12797979" y="3781837"/>
            <a:ext cx="3641270" cy="553946"/>
          </a:xfrm>
          <a:prstGeom prst="rect">
            <a:avLst/>
          </a:prstGeom>
        </p:spPr>
        <p:txBody>
          <a:bodyPr anchor="t" rtlCol="false" tIns="0" lIns="0" bIns="0" rIns="0">
            <a:spAutoFit/>
          </a:bodyPr>
          <a:lstStyle/>
          <a:p>
            <a:pPr algn="ctr">
              <a:lnSpc>
                <a:spcPts val="4597"/>
              </a:lnSpc>
              <a:spcBef>
                <a:spcPct val="0"/>
              </a:spcBef>
            </a:pPr>
            <a:r>
              <a:rPr lang="en-US" sz="3283">
                <a:solidFill>
                  <a:srgbClr val="000000"/>
                </a:solidFill>
                <a:latin typeface="Garet"/>
                <a:ea typeface="Garet"/>
                <a:cs typeface="Garet"/>
                <a:sym typeface="Garet"/>
              </a:rPr>
              <a:t>Feedback</a:t>
            </a:r>
          </a:p>
        </p:txBody>
      </p:sp>
      <p:grpSp>
        <p:nvGrpSpPr>
          <p:cNvPr name="Group 18" id="18"/>
          <p:cNvGrpSpPr/>
          <p:nvPr/>
        </p:nvGrpSpPr>
        <p:grpSpPr>
          <a:xfrm rot="0">
            <a:off x="1702966" y="5170731"/>
            <a:ext cx="3932839" cy="4087569"/>
            <a:chOff x="0" y="0"/>
            <a:chExt cx="1136354" cy="1181061"/>
          </a:xfrm>
        </p:grpSpPr>
        <p:sp>
          <p:nvSpPr>
            <p:cNvPr name="Freeform 19" id="19"/>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0" id="20"/>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380246" y="5170731"/>
            <a:ext cx="3932839" cy="4087569"/>
            <a:chOff x="0" y="0"/>
            <a:chExt cx="1136354" cy="1181061"/>
          </a:xfrm>
        </p:grpSpPr>
        <p:sp>
          <p:nvSpPr>
            <p:cNvPr name="Freeform 22" id="22"/>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3" id="23"/>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652195" y="5170731"/>
            <a:ext cx="3932839" cy="4087569"/>
            <a:chOff x="0" y="0"/>
            <a:chExt cx="1136354" cy="1181061"/>
          </a:xfrm>
        </p:grpSpPr>
        <p:sp>
          <p:nvSpPr>
            <p:cNvPr name="Freeform 25" id="25"/>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6" id="26"/>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848751" y="5596822"/>
            <a:ext cx="3700800" cy="2462530"/>
          </a:xfrm>
          <a:prstGeom prst="rect">
            <a:avLst/>
          </a:prstGeom>
        </p:spPr>
        <p:txBody>
          <a:bodyPr anchor="t" rtlCol="false" tIns="0" lIns="0" bIns="0" rIns="0">
            <a:spAutoFit/>
          </a:bodyPr>
          <a:lstStyle/>
          <a:p>
            <a:pPr algn="l">
              <a:lnSpc>
                <a:spcPts val="3919"/>
              </a:lnSpc>
            </a:pPr>
            <a:r>
              <a:rPr lang="en-US" sz="2799">
                <a:solidFill>
                  <a:srgbClr val="000000"/>
                </a:solidFill>
                <a:latin typeface="Garet"/>
                <a:ea typeface="Garet"/>
                <a:cs typeface="Garet"/>
                <a:sym typeface="Garet"/>
              </a:rPr>
              <a:t>Conduct unit and integration tests in each iteration to ensure quality and functionality.</a:t>
            </a:r>
          </a:p>
        </p:txBody>
      </p:sp>
      <p:sp>
        <p:nvSpPr>
          <p:cNvPr name="TextBox 28" id="28"/>
          <p:cNvSpPr txBox="true"/>
          <p:nvPr/>
        </p:nvSpPr>
        <p:spPr>
          <a:xfrm rot="0">
            <a:off x="7496265" y="5596822"/>
            <a:ext cx="3700800" cy="2957830"/>
          </a:xfrm>
          <a:prstGeom prst="rect">
            <a:avLst/>
          </a:prstGeom>
        </p:spPr>
        <p:txBody>
          <a:bodyPr anchor="t" rtlCol="false" tIns="0" lIns="0" bIns="0" rIns="0">
            <a:spAutoFit/>
          </a:bodyPr>
          <a:lstStyle/>
          <a:p>
            <a:pPr algn="l">
              <a:lnSpc>
                <a:spcPts val="3919"/>
              </a:lnSpc>
            </a:pPr>
            <a:r>
              <a:rPr lang="en-US" sz="2799">
                <a:solidFill>
                  <a:srgbClr val="000000"/>
                </a:solidFill>
                <a:latin typeface="Garet"/>
                <a:ea typeface="Garet"/>
                <a:cs typeface="Garet"/>
                <a:sym typeface="Garet"/>
              </a:rPr>
              <a:t>Automate releases with CI/CD, complete testing, security checks, and documentation before deployment.</a:t>
            </a:r>
          </a:p>
        </p:txBody>
      </p:sp>
      <p:sp>
        <p:nvSpPr>
          <p:cNvPr name="TextBox 29" id="29"/>
          <p:cNvSpPr txBox="true"/>
          <p:nvPr/>
        </p:nvSpPr>
        <p:spPr>
          <a:xfrm rot="0">
            <a:off x="12768214" y="5596822"/>
            <a:ext cx="3700800" cy="2957830"/>
          </a:xfrm>
          <a:prstGeom prst="rect">
            <a:avLst/>
          </a:prstGeom>
        </p:spPr>
        <p:txBody>
          <a:bodyPr anchor="t" rtlCol="false" tIns="0" lIns="0" bIns="0" rIns="0">
            <a:spAutoFit/>
          </a:bodyPr>
          <a:lstStyle/>
          <a:p>
            <a:pPr algn="l">
              <a:lnSpc>
                <a:spcPts val="3919"/>
              </a:lnSpc>
            </a:pPr>
            <a:r>
              <a:rPr lang="en-US" sz="2799">
                <a:solidFill>
                  <a:srgbClr val="000000"/>
                </a:solidFill>
                <a:latin typeface="Garet"/>
                <a:ea typeface="Garet"/>
                <a:cs typeface="Garet"/>
                <a:sym typeface="Garet"/>
              </a:rPr>
              <a:t>Gather feedback via surveys, analytics, and communication to improve the product.</a:t>
            </a:r>
          </a:p>
        </p:txBody>
      </p:sp>
      <p:sp>
        <p:nvSpPr>
          <p:cNvPr name="Freeform 30" id="30"/>
          <p:cNvSpPr/>
          <p:nvPr/>
        </p:nvSpPr>
        <p:spPr>
          <a:xfrm flipH="false" flipV="false" rot="0">
            <a:off x="2173443" y="92187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228745" y="92187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4577057" y="92187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6909825" y="92187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11643818" y="92187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9241630" y="92187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14047432" y="92187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16380199" y="92187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65B43"/>
        </a:solidFill>
      </p:bgPr>
    </p:bg>
    <p:spTree>
      <p:nvGrpSpPr>
        <p:cNvPr id="1" name=""/>
        <p:cNvGrpSpPr/>
        <p:nvPr/>
      </p:nvGrpSpPr>
      <p:grpSpPr>
        <a:xfrm>
          <a:off x="0" y="0"/>
          <a:ext cx="0" cy="0"/>
          <a:chOff x="0" y="0"/>
          <a:chExt cx="0" cy="0"/>
        </a:xfrm>
      </p:grpSpPr>
      <p:grpSp>
        <p:nvGrpSpPr>
          <p:cNvPr name="Group 2" id="2"/>
          <p:cNvGrpSpPr/>
          <p:nvPr/>
        </p:nvGrpSpPr>
        <p:grpSpPr>
          <a:xfrm rot="0">
            <a:off x="-4609035" y="-47555"/>
            <a:ext cx="23346910" cy="10879874"/>
            <a:chOff x="0" y="0"/>
            <a:chExt cx="6148980" cy="2865481"/>
          </a:xfrm>
        </p:grpSpPr>
        <p:sp>
          <p:nvSpPr>
            <p:cNvPr name="Freeform 3" id="3"/>
            <p:cNvSpPr/>
            <p:nvPr/>
          </p:nvSpPr>
          <p:spPr>
            <a:xfrm flipH="false" flipV="false" rot="0">
              <a:off x="0" y="0"/>
              <a:ext cx="6148980" cy="2865481"/>
            </a:xfrm>
            <a:custGeom>
              <a:avLst/>
              <a:gdLst/>
              <a:ahLst/>
              <a:cxnLst/>
              <a:rect r="r" b="b" t="t" l="l"/>
              <a:pathLst>
                <a:path h="2865481" w="6148980">
                  <a:moveTo>
                    <a:pt x="10280" y="0"/>
                  </a:moveTo>
                  <a:lnTo>
                    <a:pt x="6138701" y="0"/>
                  </a:lnTo>
                  <a:cubicBezTo>
                    <a:pt x="6144378" y="0"/>
                    <a:pt x="6148980" y="4602"/>
                    <a:pt x="6148980" y="10280"/>
                  </a:cubicBezTo>
                  <a:lnTo>
                    <a:pt x="6148980" y="2855201"/>
                  </a:lnTo>
                  <a:cubicBezTo>
                    <a:pt x="6148980" y="2860879"/>
                    <a:pt x="6144378" y="2865481"/>
                    <a:pt x="6138701" y="2865481"/>
                  </a:cubicBezTo>
                  <a:lnTo>
                    <a:pt x="10280" y="2865481"/>
                  </a:lnTo>
                  <a:cubicBezTo>
                    <a:pt x="4602" y="2865481"/>
                    <a:pt x="0" y="2860879"/>
                    <a:pt x="0" y="2855201"/>
                  </a:cubicBezTo>
                  <a:lnTo>
                    <a:pt x="0" y="10280"/>
                  </a:lnTo>
                  <a:cubicBezTo>
                    <a:pt x="0" y="4602"/>
                    <a:pt x="4602" y="0"/>
                    <a:pt x="10280" y="0"/>
                  </a:cubicBezTo>
                  <a:close/>
                </a:path>
              </a:pathLst>
            </a:custGeom>
            <a:solidFill>
              <a:srgbClr val="BAD5DB"/>
            </a:solidFill>
            <a:ln w="38100" cap="rnd">
              <a:solidFill>
                <a:srgbClr val="000000"/>
              </a:solidFill>
              <a:prstDash val="solid"/>
              <a:round/>
            </a:ln>
          </p:spPr>
        </p:sp>
        <p:sp>
          <p:nvSpPr>
            <p:cNvPr name="TextBox 4" id="4"/>
            <p:cNvSpPr txBox="true"/>
            <p:nvPr/>
          </p:nvSpPr>
          <p:spPr>
            <a:xfrm>
              <a:off x="0" y="-38100"/>
              <a:ext cx="6148980" cy="29035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541117" y="1028700"/>
            <a:ext cx="13626550" cy="9038610"/>
          </a:xfrm>
          <a:custGeom>
            <a:avLst/>
            <a:gdLst/>
            <a:ahLst/>
            <a:cxnLst/>
            <a:rect r="r" b="b" t="t" l="l"/>
            <a:pathLst>
              <a:path h="9038610" w="13626550">
                <a:moveTo>
                  <a:pt x="0" y="0"/>
                </a:moveTo>
                <a:lnTo>
                  <a:pt x="13626550" y="0"/>
                </a:lnTo>
                <a:lnTo>
                  <a:pt x="13626550" y="9038610"/>
                </a:lnTo>
                <a:lnTo>
                  <a:pt x="0" y="9038610"/>
                </a:lnTo>
                <a:lnTo>
                  <a:pt x="0" y="0"/>
                </a:lnTo>
                <a:close/>
              </a:path>
            </a:pathLst>
          </a:custGeom>
          <a:blipFill>
            <a:blip r:embed="rId2"/>
            <a:stretch>
              <a:fillRect l="0" t="0" r="-17921" b="0"/>
            </a:stretch>
          </a:blipFill>
        </p:spPr>
      </p:sp>
      <p:sp>
        <p:nvSpPr>
          <p:cNvPr name="TextBox 6" id="6"/>
          <p:cNvSpPr txBox="true"/>
          <p:nvPr/>
        </p:nvSpPr>
        <p:spPr>
          <a:xfrm rot="0">
            <a:off x="2120333" y="-180975"/>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 case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65B43"/>
        </a:solidFill>
      </p:bgPr>
    </p:bg>
    <p:spTree>
      <p:nvGrpSpPr>
        <p:cNvPr id="1" name=""/>
        <p:cNvGrpSpPr/>
        <p:nvPr/>
      </p:nvGrpSpPr>
      <p:grpSpPr>
        <a:xfrm>
          <a:off x="0" y="0"/>
          <a:ext cx="0" cy="0"/>
          <a:chOff x="0" y="0"/>
          <a:chExt cx="0" cy="0"/>
        </a:xfrm>
      </p:grpSpPr>
      <p:grpSp>
        <p:nvGrpSpPr>
          <p:cNvPr name="Group 2" id="2"/>
          <p:cNvGrpSpPr/>
          <p:nvPr/>
        </p:nvGrpSpPr>
        <p:grpSpPr>
          <a:xfrm rot="0">
            <a:off x="-843642" y="0"/>
            <a:ext cx="23346910" cy="10879874"/>
            <a:chOff x="0" y="0"/>
            <a:chExt cx="6148980" cy="2865481"/>
          </a:xfrm>
        </p:grpSpPr>
        <p:sp>
          <p:nvSpPr>
            <p:cNvPr name="Freeform 3" id="3"/>
            <p:cNvSpPr/>
            <p:nvPr/>
          </p:nvSpPr>
          <p:spPr>
            <a:xfrm flipH="false" flipV="false" rot="0">
              <a:off x="0" y="0"/>
              <a:ext cx="6148980" cy="2865481"/>
            </a:xfrm>
            <a:custGeom>
              <a:avLst/>
              <a:gdLst/>
              <a:ahLst/>
              <a:cxnLst/>
              <a:rect r="r" b="b" t="t" l="l"/>
              <a:pathLst>
                <a:path h="2865481" w="6148980">
                  <a:moveTo>
                    <a:pt x="10280" y="0"/>
                  </a:moveTo>
                  <a:lnTo>
                    <a:pt x="6138701" y="0"/>
                  </a:lnTo>
                  <a:cubicBezTo>
                    <a:pt x="6144378" y="0"/>
                    <a:pt x="6148980" y="4602"/>
                    <a:pt x="6148980" y="10280"/>
                  </a:cubicBezTo>
                  <a:lnTo>
                    <a:pt x="6148980" y="2855201"/>
                  </a:lnTo>
                  <a:cubicBezTo>
                    <a:pt x="6148980" y="2860879"/>
                    <a:pt x="6144378" y="2865481"/>
                    <a:pt x="6138701" y="2865481"/>
                  </a:cubicBezTo>
                  <a:lnTo>
                    <a:pt x="10280" y="2865481"/>
                  </a:lnTo>
                  <a:cubicBezTo>
                    <a:pt x="4602" y="2865481"/>
                    <a:pt x="0" y="2860879"/>
                    <a:pt x="0" y="2855201"/>
                  </a:cubicBezTo>
                  <a:lnTo>
                    <a:pt x="0" y="10280"/>
                  </a:lnTo>
                  <a:cubicBezTo>
                    <a:pt x="0" y="4602"/>
                    <a:pt x="4602" y="0"/>
                    <a:pt x="10280" y="0"/>
                  </a:cubicBezTo>
                  <a:close/>
                </a:path>
              </a:pathLst>
            </a:custGeom>
            <a:solidFill>
              <a:srgbClr val="E6D1B8"/>
            </a:solidFill>
            <a:ln w="38100" cap="rnd">
              <a:solidFill>
                <a:srgbClr val="000000"/>
              </a:solidFill>
              <a:prstDash val="solid"/>
              <a:round/>
            </a:ln>
          </p:spPr>
        </p:sp>
        <p:sp>
          <p:nvSpPr>
            <p:cNvPr name="TextBox 4" id="4"/>
            <p:cNvSpPr txBox="true"/>
            <p:nvPr/>
          </p:nvSpPr>
          <p:spPr>
            <a:xfrm>
              <a:off x="0" y="-38100"/>
              <a:ext cx="6148980" cy="2903581"/>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2320286" y="1264406"/>
            <a:ext cx="13685528" cy="8841925"/>
          </a:xfrm>
          <a:custGeom>
            <a:avLst/>
            <a:gdLst/>
            <a:ahLst/>
            <a:cxnLst/>
            <a:rect r="r" b="b" t="t" l="l"/>
            <a:pathLst>
              <a:path h="8841925" w="13685528">
                <a:moveTo>
                  <a:pt x="0" y="0"/>
                </a:moveTo>
                <a:lnTo>
                  <a:pt x="13685528" y="0"/>
                </a:lnTo>
                <a:lnTo>
                  <a:pt x="13685528" y="8841925"/>
                </a:lnTo>
                <a:lnTo>
                  <a:pt x="0" y="8841925"/>
                </a:lnTo>
                <a:lnTo>
                  <a:pt x="0" y="0"/>
                </a:lnTo>
                <a:close/>
              </a:path>
            </a:pathLst>
          </a:custGeom>
          <a:blipFill>
            <a:blip r:embed="rId2"/>
            <a:stretch>
              <a:fillRect l="0" t="0" r="0" b="0"/>
            </a:stretch>
          </a:blipFill>
        </p:spPr>
      </p:sp>
      <p:sp>
        <p:nvSpPr>
          <p:cNvPr name="TextBox 6" id="6"/>
          <p:cNvSpPr txBox="true"/>
          <p:nvPr/>
        </p:nvSpPr>
        <p:spPr>
          <a:xfrm rot="0">
            <a:off x="2120333" y="547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Class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BAD5DB"/>
        </a:solidFill>
      </p:bgPr>
    </p:bg>
    <p:spTree>
      <p:nvGrpSpPr>
        <p:cNvPr id="1" name=""/>
        <p:cNvGrpSpPr/>
        <p:nvPr/>
      </p:nvGrpSpPr>
      <p:grpSpPr>
        <a:xfrm>
          <a:off x="0" y="0"/>
          <a:ext cx="0" cy="0"/>
          <a:chOff x="0" y="0"/>
          <a:chExt cx="0" cy="0"/>
        </a:xfrm>
      </p:grpSpPr>
      <p:sp>
        <p:nvSpPr>
          <p:cNvPr name="Freeform 2" id="2"/>
          <p:cNvSpPr/>
          <p:nvPr/>
        </p:nvSpPr>
        <p:spPr>
          <a:xfrm flipH="false" flipV="false" rot="0">
            <a:off x="3146372" y="1028700"/>
            <a:ext cx="12646511" cy="9258300"/>
          </a:xfrm>
          <a:custGeom>
            <a:avLst/>
            <a:gdLst/>
            <a:ahLst/>
            <a:cxnLst/>
            <a:rect r="r" b="b" t="t" l="l"/>
            <a:pathLst>
              <a:path h="9258300" w="12646511">
                <a:moveTo>
                  <a:pt x="0" y="0"/>
                </a:moveTo>
                <a:lnTo>
                  <a:pt x="12646511" y="0"/>
                </a:lnTo>
                <a:lnTo>
                  <a:pt x="12646511" y="9258300"/>
                </a:lnTo>
                <a:lnTo>
                  <a:pt x="0" y="9258300"/>
                </a:lnTo>
                <a:lnTo>
                  <a:pt x="0" y="0"/>
                </a:lnTo>
                <a:close/>
              </a:path>
            </a:pathLst>
          </a:custGeom>
          <a:blipFill>
            <a:blip r:embed="rId2"/>
            <a:stretch>
              <a:fillRect l="0" t="0" r="0" b="0"/>
            </a:stretch>
          </a:blipFill>
        </p:spPr>
      </p:sp>
      <p:sp>
        <p:nvSpPr>
          <p:cNvPr name="TextBox 3" id="3"/>
          <p:cNvSpPr txBox="true"/>
          <p:nvPr/>
        </p:nvSpPr>
        <p:spPr>
          <a:xfrm rot="0">
            <a:off x="2180891" y="-180975"/>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ACTIVITY Diagram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sp>
        <p:nvSpPr>
          <p:cNvPr name="Freeform 2" id="2"/>
          <p:cNvSpPr/>
          <p:nvPr/>
        </p:nvSpPr>
        <p:spPr>
          <a:xfrm flipH="false" flipV="false" rot="0">
            <a:off x="5294053" y="1028700"/>
            <a:ext cx="8787665" cy="8969866"/>
          </a:xfrm>
          <a:custGeom>
            <a:avLst/>
            <a:gdLst/>
            <a:ahLst/>
            <a:cxnLst/>
            <a:rect r="r" b="b" t="t" l="l"/>
            <a:pathLst>
              <a:path h="8969866" w="8787665">
                <a:moveTo>
                  <a:pt x="0" y="0"/>
                </a:moveTo>
                <a:lnTo>
                  <a:pt x="8787665" y="0"/>
                </a:lnTo>
                <a:lnTo>
                  <a:pt x="8787665" y="8969866"/>
                </a:lnTo>
                <a:lnTo>
                  <a:pt x="0" y="8969866"/>
                </a:lnTo>
                <a:lnTo>
                  <a:pt x="0" y="0"/>
                </a:lnTo>
                <a:close/>
              </a:path>
            </a:pathLst>
          </a:custGeom>
          <a:blipFill>
            <a:blip r:embed="rId2"/>
            <a:stretch>
              <a:fillRect l="0" t="0" r="0" b="0"/>
            </a:stretch>
          </a:blipFill>
        </p:spPr>
      </p:sp>
      <p:sp>
        <p:nvSpPr>
          <p:cNvPr name="TextBox 3" id="3"/>
          <p:cNvSpPr txBox="true"/>
          <p:nvPr/>
        </p:nvSpPr>
        <p:spPr>
          <a:xfrm rot="0">
            <a:off x="2272733" y="-295275"/>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sequence Diagram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BAD5DB"/>
        </a:solidFill>
      </p:bgPr>
    </p:bg>
    <p:spTree>
      <p:nvGrpSpPr>
        <p:cNvPr id="1" name=""/>
        <p:cNvGrpSpPr/>
        <p:nvPr/>
      </p:nvGrpSpPr>
      <p:grpSpPr>
        <a:xfrm>
          <a:off x="0" y="0"/>
          <a:ext cx="0" cy="0"/>
          <a:chOff x="0" y="0"/>
          <a:chExt cx="0" cy="0"/>
        </a:xfrm>
      </p:grpSpPr>
      <p:sp>
        <p:nvSpPr>
          <p:cNvPr name="Freeform 2" id="2"/>
          <p:cNvSpPr/>
          <p:nvPr/>
        </p:nvSpPr>
        <p:spPr>
          <a:xfrm flipH="false" flipV="false" rot="0">
            <a:off x="3455161" y="1028700"/>
            <a:ext cx="11955910" cy="9092094"/>
          </a:xfrm>
          <a:custGeom>
            <a:avLst/>
            <a:gdLst/>
            <a:ahLst/>
            <a:cxnLst/>
            <a:rect r="r" b="b" t="t" l="l"/>
            <a:pathLst>
              <a:path h="9092094" w="11955910">
                <a:moveTo>
                  <a:pt x="0" y="0"/>
                </a:moveTo>
                <a:lnTo>
                  <a:pt x="11955910" y="0"/>
                </a:lnTo>
                <a:lnTo>
                  <a:pt x="11955910" y="9092094"/>
                </a:lnTo>
                <a:lnTo>
                  <a:pt x="0" y="9092094"/>
                </a:lnTo>
                <a:lnTo>
                  <a:pt x="0" y="0"/>
                </a:lnTo>
                <a:close/>
              </a:path>
            </a:pathLst>
          </a:custGeom>
          <a:blipFill>
            <a:blip r:embed="rId2"/>
            <a:stretch>
              <a:fillRect l="-697" t="0" r="-697" b="0"/>
            </a:stretch>
          </a:blipFill>
        </p:spPr>
      </p:sp>
      <p:sp>
        <p:nvSpPr>
          <p:cNvPr name="TextBox 3" id="3"/>
          <p:cNvSpPr txBox="true"/>
          <p:nvPr/>
        </p:nvSpPr>
        <p:spPr>
          <a:xfrm rot="0">
            <a:off x="2409448" y="-180975"/>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Gantt chart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2"/>
            <a:stretch>
              <a:fillRect l="0" t="0" r="0" b="0"/>
            </a:stretch>
          </a:blipFill>
        </p:spPr>
      </p:sp>
      <p:sp>
        <p:nvSpPr>
          <p:cNvPr name="Freeform 3" id="3"/>
          <p:cNvSpPr/>
          <p:nvPr/>
        </p:nvSpPr>
        <p:spPr>
          <a:xfrm flipH="false" flipV="false" rot="0">
            <a:off x="7319490" y="1812560"/>
            <a:ext cx="3649021" cy="7445740"/>
          </a:xfrm>
          <a:custGeom>
            <a:avLst/>
            <a:gdLst/>
            <a:ahLst/>
            <a:cxnLst/>
            <a:rect r="r" b="b" t="t" l="l"/>
            <a:pathLst>
              <a:path h="7445740" w="3649021">
                <a:moveTo>
                  <a:pt x="0" y="0"/>
                </a:moveTo>
                <a:lnTo>
                  <a:pt x="3649020" y="0"/>
                </a:lnTo>
                <a:lnTo>
                  <a:pt x="3649020" y="7445740"/>
                </a:lnTo>
                <a:lnTo>
                  <a:pt x="0" y="7445740"/>
                </a:lnTo>
                <a:lnTo>
                  <a:pt x="0" y="0"/>
                </a:lnTo>
                <a:close/>
              </a:path>
            </a:pathLst>
          </a:custGeom>
          <a:blipFill>
            <a:blip r:embed="rId3"/>
            <a:stretch>
              <a:fillRect l="0" t="0" r="0" b="0"/>
            </a:stretch>
          </a:blipFill>
        </p:spPr>
      </p:sp>
      <p:sp>
        <p:nvSpPr>
          <p:cNvPr name="Freeform 4" id="4"/>
          <p:cNvSpPr/>
          <p:nvPr/>
        </p:nvSpPr>
        <p:spPr>
          <a:xfrm flipH="false" flipV="false" rot="0">
            <a:off x="13610279"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4"/>
            <a:stretch>
              <a:fillRect l="0" t="0" r="0" b="0"/>
            </a:stretch>
          </a:blipFill>
        </p:spPr>
      </p:sp>
      <p:sp>
        <p:nvSpPr>
          <p:cNvPr name="TextBox 5" id="5"/>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
        <p:nvSpPr>
          <p:cNvPr name="TextBox 6" id="6"/>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sp>
        <p:nvSpPr>
          <p:cNvPr name="Freeform 2" id="2"/>
          <p:cNvSpPr/>
          <p:nvPr/>
        </p:nvSpPr>
        <p:spPr>
          <a:xfrm flipH="false" flipV="false" rot="0">
            <a:off x="7319490" y="1812560"/>
            <a:ext cx="3649021" cy="7445740"/>
          </a:xfrm>
          <a:custGeom>
            <a:avLst/>
            <a:gdLst/>
            <a:ahLst/>
            <a:cxnLst/>
            <a:rect r="r" b="b" t="t" l="l"/>
            <a:pathLst>
              <a:path h="7445740" w="3649021">
                <a:moveTo>
                  <a:pt x="0" y="0"/>
                </a:moveTo>
                <a:lnTo>
                  <a:pt x="3649020" y="0"/>
                </a:lnTo>
                <a:lnTo>
                  <a:pt x="3649020" y="7445740"/>
                </a:lnTo>
                <a:lnTo>
                  <a:pt x="0" y="7445740"/>
                </a:lnTo>
                <a:lnTo>
                  <a:pt x="0" y="0"/>
                </a:lnTo>
                <a:close/>
              </a:path>
            </a:pathLst>
          </a:custGeom>
          <a:blipFill>
            <a:blip r:embed="rId2"/>
            <a:stretch>
              <a:fillRect l="-1197" t="0" r="-1197" b="0"/>
            </a:stretch>
          </a:blipFill>
        </p:spPr>
      </p:sp>
      <p:sp>
        <p:nvSpPr>
          <p:cNvPr name="Freeform 3" id="3"/>
          <p:cNvSpPr/>
          <p:nvPr/>
        </p:nvSpPr>
        <p:spPr>
          <a:xfrm flipH="false" flipV="false" rot="0">
            <a:off x="13610279"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3"/>
            <a:stretch>
              <a:fillRect l="-1197" t="0" r="-1197" b="0"/>
            </a:stretch>
          </a:blipFill>
        </p:spPr>
      </p:sp>
      <p:sp>
        <p:nvSpPr>
          <p:cNvPr name="Freeform 4" id="4"/>
          <p:cNvSpPr/>
          <p:nvPr/>
        </p:nvSpPr>
        <p:spPr>
          <a:xfrm flipH="false" flipV="false" rot="0">
            <a:off x="1028700"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4"/>
            <a:stretch>
              <a:fillRect l="0" t="0" r="0" b="0"/>
            </a:stretch>
          </a:blipFill>
        </p:spPr>
      </p:sp>
      <p:sp>
        <p:nvSpPr>
          <p:cNvPr name="TextBox 5" id="5"/>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
        <p:nvSpPr>
          <p:cNvPr name="TextBox 6" id="6"/>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grpSp>
        <p:nvGrpSpPr>
          <p:cNvPr name="Group 7" id="7"/>
          <p:cNvGrpSpPr/>
          <p:nvPr/>
        </p:nvGrpSpPr>
        <p:grpSpPr>
          <a:xfrm rot="0">
            <a:off x="13447395" y="1257300"/>
            <a:ext cx="4083367" cy="1024890"/>
            <a:chOff x="0" y="0"/>
            <a:chExt cx="5444490" cy="1366520"/>
          </a:xfrm>
        </p:grpSpPr>
        <p:sp>
          <p:nvSpPr>
            <p:cNvPr name="Freeform 8" id="8"/>
            <p:cNvSpPr/>
            <p:nvPr/>
          </p:nvSpPr>
          <p:spPr>
            <a:xfrm flipH="false" flipV="false" rot="0">
              <a:off x="49530" y="20320"/>
              <a:ext cx="5344160" cy="1297940"/>
            </a:xfrm>
            <a:custGeom>
              <a:avLst/>
              <a:gdLst/>
              <a:ahLst/>
              <a:cxnLst/>
              <a:rect r="r" b="b" t="t" l="l"/>
              <a:pathLst>
                <a:path h="1297940" w="5344160">
                  <a:moveTo>
                    <a:pt x="384810" y="806450"/>
                  </a:moveTo>
                  <a:cubicBezTo>
                    <a:pt x="214630" y="896620"/>
                    <a:pt x="161290" y="891540"/>
                    <a:pt x="156210" y="875030"/>
                  </a:cubicBezTo>
                  <a:cubicBezTo>
                    <a:pt x="147320" y="838200"/>
                    <a:pt x="435610" y="623570"/>
                    <a:pt x="505460" y="596900"/>
                  </a:cubicBezTo>
                  <a:cubicBezTo>
                    <a:pt x="530860" y="586740"/>
                    <a:pt x="546100" y="586740"/>
                    <a:pt x="562610" y="591820"/>
                  </a:cubicBezTo>
                  <a:cubicBezTo>
                    <a:pt x="580390" y="596900"/>
                    <a:pt x="599440" y="612140"/>
                    <a:pt x="608330" y="627380"/>
                  </a:cubicBezTo>
                  <a:cubicBezTo>
                    <a:pt x="618490" y="642620"/>
                    <a:pt x="622300" y="665480"/>
                    <a:pt x="619760" y="683260"/>
                  </a:cubicBezTo>
                  <a:cubicBezTo>
                    <a:pt x="617220" y="701040"/>
                    <a:pt x="605790" y="716280"/>
                    <a:pt x="590550" y="732790"/>
                  </a:cubicBezTo>
                  <a:cubicBezTo>
                    <a:pt x="568960" y="756920"/>
                    <a:pt x="521970" y="793750"/>
                    <a:pt x="496570" y="803910"/>
                  </a:cubicBezTo>
                  <a:cubicBezTo>
                    <a:pt x="481330" y="810260"/>
                    <a:pt x="471170" y="811530"/>
                    <a:pt x="457200" y="808990"/>
                  </a:cubicBezTo>
                  <a:cubicBezTo>
                    <a:pt x="440690" y="806450"/>
                    <a:pt x="416560" y="796290"/>
                    <a:pt x="405130" y="782320"/>
                  </a:cubicBezTo>
                  <a:cubicBezTo>
                    <a:pt x="392430" y="764540"/>
                    <a:pt x="381000" y="730250"/>
                    <a:pt x="387350" y="708660"/>
                  </a:cubicBezTo>
                  <a:cubicBezTo>
                    <a:pt x="392430" y="685800"/>
                    <a:pt x="422910" y="671830"/>
                    <a:pt x="436880" y="650240"/>
                  </a:cubicBezTo>
                  <a:cubicBezTo>
                    <a:pt x="450850" y="628650"/>
                    <a:pt x="463550" y="576580"/>
                    <a:pt x="471170" y="577850"/>
                  </a:cubicBezTo>
                  <a:cubicBezTo>
                    <a:pt x="478790" y="579120"/>
                    <a:pt x="495300" y="633730"/>
                    <a:pt x="482600" y="654050"/>
                  </a:cubicBezTo>
                  <a:cubicBezTo>
                    <a:pt x="463550" y="685800"/>
                    <a:pt x="345440" y="676910"/>
                    <a:pt x="300990" y="709930"/>
                  </a:cubicBezTo>
                  <a:cubicBezTo>
                    <a:pt x="262890" y="737870"/>
                    <a:pt x="251460" y="814070"/>
                    <a:pt x="220980" y="822960"/>
                  </a:cubicBezTo>
                  <a:cubicBezTo>
                    <a:pt x="196850" y="830580"/>
                    <a:pt x="146050" y="811530"/>
                    <a:pt x="143510" y="792480"/>
                  </a:cubicBezTo>
                  <a:cubicBezTo>
                    <a:pt x="137160" y="744220"/>
                    <a:pt x="534670" y="494030"/>
                    <a:pt x="601980" y="467360"/>
                  </a:cubicBezTo>
                  <a:cubicBezTo>
                    <a:pt x="618490" y="459740"/>
                    <a:pt x="623570" y="459740"/>
                    <a:pt x="635000" y="461010"/>
                  </a:cubicBezTo>
                  <a:cubicBezTo>
                    <a:pt x="650240" y="463550"/>
                    <a:pt x="670560" y="472440"/>
                    <a:pt x="681990" y="483870"/>
                  </a:cubicBezTo>
                  <a:cubicBezTo>
                    <a:pt x="693420" y="495300"/>
                    <a:pt x="701040" y="514350"/>
                    <a:pt x="702310" y="530860"/>
                  </a:cubicBezTo>
                  <a:cubicBezTo>
                    <a:pt x="702310" y="546100"/>
                    <a:pt x="699770" y="561340"/>
                    <a:pt x="685800" y="579120"/>
                  </a:cubicBezTo>
                  <a:cubicBezTo>
                    <a:pt x="650240" y="622300"/>
                    <a:pt x="491490" y="685800"/>
                    <a:pt x="416560" y="737870"/>
                  </a:cubicBezTo>
                  <a:cubicBezTo>
                    <a:pt x="358140" y="778510"/>
                    <a:pt x="304800" y="805180"/>
                    <a:pt x="269240" y="858520"/>
                  </a:cubicBezTo>
                  <a:cubicBezTo>
                    <a:pt x="228600" y="918210"/>
                    <a:pt x="224790" y="1043940"/>
                    <a:pt x="196850" y="1085850"/>
                  </a:cubicBezTo>
                  <a:cubicBezTo>
                    <a:pt x="181610" y="1106170"/>
                    <a:pt x="167640" y="1116330"/>
                    <a:pt x="151130" y="1121410"/>
                  </a:cubicBezTo>
                  <a:cubicBezTo>
                    <a:pt x="133350" y="1127760"/>
                    <a:pt x="107950" y="1123950"/>
                    <a:pt x="92710" y="1118870"/>
                  </a:cubicBezTo>
                  <a:cubicBezTo>
                    <a:pt x="80010" y="1113790"/>
                    <a:pt x="68580" y="1104900"/>
                    <a:pt x="60960" y="1094740"/>
                  </a:cubicBezTo>
                  <a:cubicBezTo>
                    <a:pt x="53340" y="1084580"/>
                    <a:pt x="46990" y="1071880"/>
                    <a:pt x="44450" y="1059180"/>
                  </a:cubicBezTo>
                  <a:cubicBezTo>
                    <a:pt x="43180" y="1041400"/>
                    <a:pt x="45720" y="1004570"/>
                    <a:pt x="54610" y="1000760"/>
                  </a:cubicBezTo>
                  <a:cubicBezTo>
                    <a:pt x="68580" y="996950"/>
                    <a:pt x="138430" y="1064260"/>
                    <a:pt x="134620" y="1082040"/>
                  </a:cubicBezTo>
                  <a:cubicBezTo>
                    <a:pt x="132080" y="1096010"/>
                    <a:pt x="96520" y="1109980"/>
                    <a:pt x="77470" y="1109980"/>
                  </a:cubicBezTo>
                  <a:cubicBezTo>
                    <a:pt x="59690" y="1109980"/>
                    <a:pt x="36830" y="1096010"/>
                    <a:pt x="24130" y="1084580"/>
                  </a:cubicBezTo>
                  <a:cubicBezTo>
                    <a:pt x="13970" y="1075690"/>
                    <a:pt x="7620" y="1064260"/>
                    <a:pt x="3810" y="1050290"/>
                  </a:cubicBezTo>
                  <a:cubicBezTo>
                    <a:pt x="1270" y="1033780"/>
                    <a:pt x="0" y="1008380"/>
                    <a:pt x="8890" y="991870"/>
                  </a:cubicBezTo>
                  <a:cubicBezTo>
                    <a:pt x="20320" y="972820"/>
                    <a:pt x="45720" y="969010"/>
                    <a:pt x="71120" y="944880"/>
                  </a:cubicBezTo>
                  <a:cubicBezTo>
                    <a:pt x="125730" y="895350"/>
                    <a:pt x="227330" y="756920"/>
                    <a:pt x="300990" y="688340"/>
                  </a:cubicBezTo>
                  <a:cubicBezTo>
                    <a:pt x="358140" y="633730"/>
                    <a:pt x="408940" y="590550"/>
                    <a:pt x="466090" y="557530"/>
                  </a:cubicBezTo>
                  <a:cubicBezTo>
                    <a:pt x="519430" y="525780"/>
                    <a:pt x="572770" y="505460"/>
                    <a:pt x="633730" y="487680"/>
                  </a:cubicBezTo>
                  <a:cubicBezTo>
                    <a:pt x="702310" y="468630"/>
                    <a:pt x="788670" y="474980"/>
                    <a:pt x="861060" y="453390"/>
                  </a:cubicBezTo>
                  <a:cubicBezTo>
                    <a:pt x="932180" y="431800"/>
                    <a:pt x="1010920" y="377190"/>
                    <a:pt x="1064260" y="360680"/>
                  </a:cubicBezTo>
                  <a:cubicBezTo>
                    <a:pt x="1094740" y="350520"/>
                    <a:pt x="1113790" y="355600"/>
                    <a:pt x="1140460" y="345440"/>
                  </a:cubicBezTo>
                  <a:cubicBezTo>
                    <a:pt x="1174750" y="332740"/>
                    <a:pt x="1195070" y="307340"/>
                    <a:pt x="1248410" y="283210"/>
                  </a:cubicBezTo>
                  <a:cubicBezTo>
                    <a:pt x="1372870" y="227330"/>
                    <a:pt x="1687830" y="105410"/>
                    <a:pt x="1910080" y="64770"/>
                  </a:cubicBezTo>
                  <a:cubicBezTo>
                    <a:pt x="2123440" y="26670"/>
                    <a:pt x="2294890" y="44450"/>
                    <a:pt x="2556510" y="38100"/>
                  </a:cubicBezTo>
                  <a:cubicBezTo>
                    <a:pt x="2960370" y="27940"/>
                    <a:pt x="3810000" y="0"/>
                    <a:pt x="4098290" y="30480"/>
                  </a:cubicBezTo>
                  <a:cubicBezTo>
                    <a:pt x="4211320" y="41910"/>
                    <a:pt x="4271010" y="62230"/>
                    <a:pt x="4333240" y="81280"/>
                  </a:cubicBezTo>
                  <a:cubicBezTo>
                    <a:pt x="4375150" y="93980"/>
                    <a:pt x="4395470" y="100330"/>
                    <a:pt x="4436110" y="124460"/>
                  </a:cubicBezTo>
                  <a:cubicBezTo>
                    <a:pt x="4508500" y="167640"/>
                    <a:pt x="4668520" y="283210"/>
                    <a:pt x="4718050" y="344170"/>
                  </a:cubicBezTo>
                  <a:cubicBezTo>
                    <a:pt x="4742180" y="375920"/>
                    <a:pt x="4748530" y="393700"/>
                    <a:pt x="4756150" y="429260"/>
                  </a:cubicBezTo>
                  <a:cubicBezTo>
                    <a:pt x="4768850" y="480060"/>
                    <a:pt x="4742180" y="580390"/>
                    <a:pt x="4763770" y="628650"/>
                  </a:cubicBezTo>
                  <a:cubicBezTo>
                    <a:pt x="4780280" y="664210"/>
                    <a:pt x="4812030" y="675640"/>
                    <a:pt x="4848860" y="703580"/>
                  </a:cubicBezTo>
                  <a:cubicBezTo>
                    <a:pt x="4906010" y="746760"/>
                    <a:pt x="5011420" y="784860"/>
                    <a:pt x="5080000" y="850900"/>
                  </a:cubicBezTo>
                  <a:cubicBezTo>
                    <a:pt x="5156200" y="924560"/>
                    <a:pt x="5242560" y="1075690"/>
                    <a:pt x="5273040" y="1139190"/>
                  </a:cubicBezTo>
                  <a:cubicBezTo>
                    <a:pt x="5287010" y="1167130"/>
                    <a:pt x="5294630" y="1183640"/>
                    <a:pt x="5294630" y="1203960"/>
                  </a:cubicBezTo>
                  <a:cubicBezTo>
                    <a:pt x="5294630" y="1224280"/>
                    <a:pt x="5288280" y="1247140"/>
                    <a:pt x="5276850" y="1262380"/>
                  </a:cubicBezTo>
                  <a:cubicBezTo>
                    <a:pt x="5265420" y="1277620"/>
                    <a:pt x="5243830" y="1291590"/>
                    <a:pt x="5224780" y="1294130"/>
                  </a:cubicBezTo>
                  <a:cubicBezTo>
                    <a:pt x="5207000" y="1297940"/>
                    <a:pt x="5180330" y="1292860"/>
                    <a:pt x="5165090" y="1283970"/>
                  </a:cubicBezTo>
                  <a:cubicBezTo>
                    <a:pt x="5152390" y="1277620"/>
                    <a:pt x="5143500" y="1272540"/>
                    <a:pt x="5135880" y="1256030"/>
                  </a:cubicBezTo>
                  <a:cubicBezTo>
                    <a:pt x="5116830" y="1211580"/>
                    <a:pt x="5142230" y="1066800"/>
                    <a:pt x="5130800" y="977900"/>
                  </a:cubicBezTo>
                  <a:cubicBezTo>
                    <a:pt x="5120640" y="894080"/>
                    <a:pt x="5104130" y="801370"/>
                    <a:pt x="5072380" y="739140"/>
                  </a:cubicBezTo>
                  <a:cubicBezTo>
                    <a:pt x="5048250" y="690880"/>
                    <a:pt x="4998720" y="661670"/>
                    <a:pt x="4978400" y="624840"/>
                  </a:cubicBezTo>
                  <a:cubicBezTo>
                    <a:pt x="4961890" y="596900"/>
                    <a:pt x="4949190" y="566420"/>
                    <a:pt x="4949190" y="541020"/>
                  </a:cubicBezTo>
                  <a:cubicBezTo>
                    <a:pt x="4949190" y="520700"/>
                    <a:pt x="4958080" y="499110"/>
                    <a:pt x="4970780" y="485140"/>
                  </a:cubicBezTo>
                  <a:cubicBezTo>
                    <a:pt x="4983480" y="471170"/>
                    <a:pt x="5006340" y="459740"/>
                    <a:pt x="5024120" y="457200"/>
                  </a:cubicBezTo>
                  <a:cubicBezTo>
                    <a:pt x="5043170" y="455930"/>
                    <a:pt x="5067300" y="461010"/>
                    <a:pt x="5082540" y="472440"/>
                  </a:cubicBezTo>
                  <a:cubicBezTo>
                    <a:pt x="5097780" y="482600"/>
                    <a:pt x="5119370" y="520700"/>
                    <a:pt x="5116830" y="521970"/>
                  </a:cubicBezTo>
                  <a:cubicBezTo>
                    <a:pt x="5114290" y="524510"/>
                    <a:pt x="5038090" y="463550"/>
                    <a:pt x="5041900" y="455930"/>
                  </a:cubicBezTo>
                  <a:cubicBezTo>
                    <a:pt x="5045710" y="449580"/>
                    <a:pt x="5107940" y="462280"/>
                    <a:pt x="5134610" y="477520"/>
                  </a:cubicBezTo>
                  <a:cubicBezTo>
                    <a:pt x="5161280" y="491490"/>
                    <a:pt x="5179060" y="508000"/>
                    <a:pt x="5201920" y="541020"/>
                  </a:cubicBezTo>
                  <a:cubicBezTo>
                    <a:pt x="5247640" y="605790"/>
                    <a:pt x="5328920" y="802640"/>
                    <a:pt x="5340350" y="867410"/>
                  </a:cubicBezTo>
                  <a:cubicBezTo>
                    <a:pt x="5344160" y="894080"/>
                    <a:pt x="5344160" y="908050"/>
                    <a:pt x="5336540" y="924560"/>
                  </a:cubicBezTo>
                  <a:cubicBezTo>
                    <a:pt x="5328920" y="939800"/>
                    <a:pt x="5313680" y="957580"/>
                    <a:pt x="5295900" y="963930"/>
                  </a:cubicBezTo>
                  <a:cubicBezTo>
                    <a:pt x="5276850" y="971550"/>
                    <a:pt x="5241290" y="969010"/>
                    <a:pt x="5222240" y="960120"/>
                  </a:cubicBezTo>
                  <a:cubicBezTo>
                    <a:pt x="5207000" y="951230"/>
                    <a:pt x="5204460" y="929640"/>
                    <a:pt x="5187950" y="915670"/>
                  </a:cubicBezTo>
                  <a:cubicBezTo>
                    <a:pt x="5161280" y="891540"/>
                    <a:pt x="5101590" y="876300"/>
                    <a:pt x="5068570" y="843280"/>
                  </a:cubicBezTo>
                  <a:cubicBezTo>
                    <a:pt x="5033010" y="808990"/>
                    <a:pt x="4996180" y="744220"/>
                    <a:pt x="4982210" y="708660"/>
                  </a:cubicBezTo>
                  <a:cubicBezTo>
                    <a:pt x="4973320" y="687070"/>
                    <a:pt x="4966970" y="671830"/>
                    <a:pt x="4972050" y="654050"/>
                  </a:cubicBezTo>
                  <a:cubicBezTo>
                    <a:pt x="4975860" y="633730"/>
                    <a:pt x="4999990" y="605790"/>
                    <a:pt x="5015230" y="596900"/>
                  </a:cubicBezTo>
                  <a:cubicBezTo>
                    <a:pt x="5027930" y="589280"/>
                    <a:pt x="5039360" y="588010"/>
                    <a:pt x="5052060" y="589280"/>
                  </a:cubicBezTo>
                  <a:cubicBezTo>
                    <a:pt x="5068570" y="590550"/>
                    <a:pt x="5086350" y="594360"/>
                    <a:pt x="5102860" y="612140"/>
                  </a:cubicBezTo>
                  <a:cubicBezTo>
                    <a:pt x="5146040" y="652780"/>
                    <a:pt x="5208270" y="824230"/>
                    <a:pt x="5238750" y="904240"/>
                  </a:cubicBezTo>
                  <a:cubicBezTo>
                    <a:pt x="5259070" y="957580"/>
                    <a:pt x="5283200" y="998220"/>
                    <a:pt x="5281930" y="1042670"/>
                  </a:cubicBezTo>
                  <a:cubicBezTo>
                    <a:pt x="5281930" y="1082040"/>
                    <a:pt x="5265420" y="1134110"/>
                    <a:pt x="5241290" y="1156970"/>
                  </a:cubicBezTo>
                  <a:cubicBezTo>
                    <a:pt x="5218430" y="1177290"/>
                    <a:pt x="5180330" y="1184910"/>
                    <a:pt x="5148580" y="1181100"/>
                  </a:cubicBezTo>
                  <a:cubicBezTo>
                    <a:pt x="5110480" y="1176020"/>
                    <a:pt x="5066030" y="1146810"/>
                    <a:pt x="5033010" y="1117600"/>
                  </a:cubicBezTo>
                  <a:cubicBezTo>
                    <a:pt x="4997450" y="1088390"/>
                    <a:pt x="4969510" y="1051560"/>
                    <a:pt x="4940300" y="1007110"/>
                  </a:cubicBezTo>
                  <a:cubicBezTo>
                    <a:pt x="4903470" y="948690"/>
                    <a:pt x="4848860" y="854710"/>
                    <a:pt x="4836160" y="791210"/>
                  </a:cubicBezTo>
                  <a:cubicBezTo>
                    <a:pt x="4826000" y="745490"/>
                    <a:pt x="4823460" y="697230"/>
                    <a:pt x="4842510" y="665480"/>
                  </a:cubicBezTo>
                  <a:cubicBezTo>
                    <a:pt x="4860290" y="635000"/>
                    <a:pt x="4912360" y="609600"/>
                    <a:pt x="4946650" y="603250"/>
                  </a:cubicBezTo>
                  <a:cubicBezTo>
                    <a:pt x="4974590" y="598170"/>
                    <a:pt x="5001260" y="604520"/>
                    <a:pt x="5027930" y="615950"/>
                  </a:cubicBezTo>
                  <a:cubicBezTo>
                    <a:pt x="5058410" y="628650"/>
                    <a:pt x="5087620" y="659130"/>
                    <a:pt x="5118100" y="685800"/>
                  </a:cubicBezTo>
                  <a:cubicBezTo>
                    <a:pt x="5149850" y="713740"/>
                    <a:pt x="5190490" y="742950"/>
                    <a:pt x="5214620" y="779780"/>
                  </a:cubicBezTo>
                  <a:cubicBezTo>
                    <a:pt x="5240020" y="816610"/>
                    <a:pt x="5271770" y="873760"/>
                    <a:pt x="5264150" y="908050"/>
                  </a:cubicBezTo>
                  <a:cubicBezTo>
                    <a:pt x="5257800" y="937260"/>
                    <a:pt x="5224780" y="969010"/>
                    <a:pt x="5194300" y="979170"/>
                  </a:cubicBezTo>
                  <a:cubicBezTo>
                    <a:pt x="5158740" y="991870"/>
                    <a:pt x="5100320" y="975360"/>
                    <a:pt x="5059680" y="961390"/>
                  </a:cubicBezTo>
                  <a:cubicBezTo>
                    <a:pt x="5022850" y="948690"/>
                    <a:pt x="4989830" y="927100"/>
                    <a:pt x="4959350" y="904240"/>
                  </a:cubicBezTo>
                  <a:cubicBezTo>
                    <a:pt x="4927600" y="880110"/>
                    <a:pt x="4907280" y="859790"/>
                    <a:pt x="4874260" y="822960"/>
                  </a:cubicBezTo>
                  <a:cubicBezTo>
                    <a:pt x="4814570" y="756920"/>
                    <a:pt x="4707890" y="572770"/>
                    <a:pt x="4643120" y="534670"/>
                  </a:cubicBezTo>
                  <a:cubicBezTo>
                    <a:pt x="4611370" y="515620"/>
                    <a:pt x="4583430" y="515620"/>
                    <a:pt x="4555490" y="519430"/>
                  </a:cubicBezTo>
                  <a:cubicBezTo>
                    <a:pt x="4530090" y="521970"/>
                    <a:pt x="4502150" y="546100"/>
                    <a:pt x="4480560" y="549910"/>
                  </a:cubicBezTo>
                  <a:cubicBezTo>
                    <a:pt x="4466590" y="553720"/>
                    <a:pt x="4453890" y="552450"/>
                    <a:pt x="4442460" y="549910"/>
                  </a:cubicBezTo>
                  <a:cubicBezTo>
                    <a:pt x="4429760" y="547370"/>
                    <a:pt x="4417060" y="541020"/>
                    <a:pt x="4408170" y="530860"/>
                  </a:cubicBezTo>
                  <a:cubicBezTo>
                    <a:pt x="4396740" y="519430"/>
                    <a:pt x="4384040" y="497840"/>
                    <a:pt x="4382770" y="480060"/>
                  </a:cubicBezTo>
                  <a:cubicBezTo>
                    <a:pt x="4380230" y="462280"/>
                    <a:pt x="4386580" y="439420"/>
                    <a:pt x="4396740" y="425450"/>
                  </a:cubicBezTo>
                  <a:cubicBezTo>
                    <a:pt x="4406900" y="410210"/>
                    <a:pt x="4419600" y="394970"/>
                    <a:pt x="4443730" y="393700"/>
                  </a:cubicBezTo>
                  <a:cubicBezTo>
                    <a:pt x="4513580" y="389890"/>
                    <a:pt x="4786630" y="561340"/>
                    <a:pt x="4862830" y="615950"/>
                  </a:cubicBezTo>
                  <a:cubicBezTo>
                    <a:pt x="4895850" y="638810"/>
                    <a:pt x="4913630" y="656590"/>
                    <a:pt x="4926330" y="675640"/>
                  </a:cubicBezTo>
                  <a:cubicBezTo>
                    <a:pt x="4935220" y="688340"/>
                    <a:pt x="4940300" y="699770"/>
                    <a:pt x="4941570" y="712470"/>
                  </a:cubicBezTo>
                  <a:cubicBezTo>
                    <a:pt x="4942840" y="726440"/>
                    <a:pt x="4941570" y="740410"/>
                    <a:pt x="4936490" y="753110"/>
                  </a:cubicBezTo>
                  <a:cubicBezTo>
                    <a:pt x="4932680" y="765810"/>
                    <a:pt x="4923790" y="777240"/>
                    <a:pt x="4913630" y="786130"/>
                  </a:cubicBezTo>
                  <a:cubicBezTo>
                    <a:pt x="4904740" y="795020"/>
                    <a:pt x="4890770" y="802640"/>
                    <a:pt x="4878070" y="805180"/>
                  </a:cubicBezTo>
                  <a:cubicBezTo>
                    <a:pt x="4865370" y="808990"/>
                    <a:pt x="4851400" y="808990"/>
                    <a:pt x="4838700" y="805180"/>
                  </a:cubicBezTo>
                  <a:cubicBezTo>
                    <a:pt x="4826000" y="802640"/>
                    <a:pt x="4801870" y="788670"/>
                    <a:pt x="4801870" y="787400"/>
                  </a:cubicBezTo>
                  <a:cubicBezTo>
                    <a:pt x="4803140" y="784860"/>
                    <a:pt x="4883150" y="800100"/>
                    <a:pt x="4881880" y="806450"/>
                  </a:cubicBezTo>
                  <a:cubicBezTo>
                    <a:pt x="4881880" y="812800"/>
                    <a:pt x="4809490" y="822960"/>
                    <a:pt x="4771390" y="822960"/>
                  </a:cubicBezTo>
                  <a:cubicBezTo>
                    <a:pt x="4734560" y="822960"/>
                    <a:pt x="4700270" y="820420"/>
                    <a:pt x="4657090" y="806450"/>
                  </a:cubicBezTo>
                  <a:cubicBezTo>
                    <a:pt x="4594860" y="788670"/>
                    <a:pt x="4480560" y="735330"/>
                    <a:pt x="4441190" y="703580"/>
                  </a:cubicBezTo>
                  <a:cubicBezTo>
                    <a:pt x="4423410" y="688340"/>
                    <a:pt x="4413250" y="675640"/>
                    <a:pt x="4408170" y="660400"/>
                  </a:cubicBezTo>
                  <a:cubicBezTo>
                    <a:pt x="4403090" y="643890"/>
                    <a:pt x="4401820" y="621030"/>
                    <a:pt x="4408170" y="605790"/>
                  </a:cubicBezTo>
                  <a:cubicBezTo>
                    <a:pt x="4413250" y="589280"/>
                    <a:pt x="4424680" y="570230"/>
                    <a:pt x="4441190" y="561340"/>
                  </a:cubicBezTo>
                  <a:cubicBezTo>
                    <a:pt x="4460240" y="549910"/>
                    <a:pt x="4498340" y="543560"/>
                    <a:pt x="4519930" y="552450"/>
                  </a:cubicBezTo>
                  <a:cubicBezTo>
                    <a:pt x="4542790" y="561340"/>
                    <a:pt x="4566920" y="590550"/>
                    <a:pt x="4573270" y="613410"/>
                  </a:cubicBezTo>
                  <a:cubicBezTo>
                    <a:pt x="4578350" y="636270"/>
                    <a:pt x="4568190" y="673100"/>
                    <a:pt x="4551680" y="690880"/>
                  </a:cubicBezTo>
                  <a:cubicBezTo>
                    <a:pt x="4535170" y="707390"/>
                    <a:pt x="4499610" y="720090"/>
                    <a:pt x="4475480" y="716280"/>
                  </a:cubicBezTo>
                  <a:cubicBezTo>
                    <a:pt x="4452620" y="712470"/>
                    <a:pt x="4422140" y="688340"/>
                    <a:pt x="4411980" y="668020"/>
                  </a:cubicBezTo>
                  <a:cubicBezTo>
                    <a:pt x="4403090" y="652780"/>
                    <a:pt x="4401820" y="631190"/>
                    <a:pt x="4405630" y="614680"/>
                  </a:cubicBezTo>
                  <a:cubicBezTo>
                    <a:pt x="4409440" y="596900"/>
                    <a:pt x="4418330" y="577850"/>
                    <a:pt x="4433570" y="567690"/>
                  </a:cubicBezTo>
                  <a:cubicBezTo>
                    <a:pt x="4451350" y="553720"/>
                    <a:pt x="4480560" y="546100"/>
                    <a:pt x="4511040" y="549910"/>
                  </a:cubicBezTo>
                  <a:cubicBezTo>
                    <a:pt x="4565650" y="556260"/>
                    <a:pt x="4650740" y="636270"/>
                    <a:pt x="4721860" y="654050"/>
                  </a:cubicBezTo>
                  <a:cubicBezTo>
                    <a:pt x="4785360" y="669290"/>
                    <a:pt x="4881880" y="642620"/>
                    <a:pt x="4913630" y="660400"/>
                  </a:cubicBezTo>
                  <a:cubicBezTo>
                    <a:pt x="4927600" y="668020"/>
                    <a:pt x="4931410" y="680720"/>
                    <a:pt x="4936490" y="693420"/>
                  </a:cubicBezTo>
                  <a:cubicBezTo>
                    <a:pt x="4941570" y="704850"/>
                    <a:pt x="4944110" y="718820"/>
                    <a:pt x="4941570" y="732790"/>
                  </a:cubicBezTo>
                  <a:cubicBezTo>
                    <a:pt x="4939030" y="750570"/>
                    <a:pt x="4926330" y="774700"/>
                    <a:pt x="4913630" y="786130"/>
                  </a:cubicBezTo>
                  <a:cubicBezTo>
                    <a:pt x="4904740" y="796290"/>
                    <a:pt x="4892040" y="802640"/>
                    <a:pt x="4878070" y="805180"/>
                  </a:cubicBezTo>
                  <a:cubicBezTo>
                    <a:pt x="4861560" y="808990"/>
                    <a:pt x="4837430" y="806450"/>
                    <a:pt x="4819650" y="798830"/>
                  </a:cubicBezTo>
                  <a:cubicBezTo>
                    <a:pt x="4798060" y="788670"/>
                    <a:pt x="4789170" y="765810"/>
                    <a:pt x="4762500" y="746760"/>
                  </a:cubicBezTo>
                  <a:cubicBezTo>
                    <a:pt x="4714240" y="713740"/>
                    <a:pt x="4591050" y="674370"/>
                    <a:pt x="4542790" y="633730"/>
                  </a:cubicBezTo>
                  <a:cubicBezTo>
                    <a:pt x="4511040" y="607060"/>
                    <a:pt x="4502150" y="561340"/>
                    <a:pt x="4480560" y="549910"/>
                  </a:cubicBezTo>
                  <a:cubicBezTo>
                    <a:pt x="4467860" y="543560"/>
                    <a:pt x="4455160" y="553720"/>
                    <a:pt x="4442460" y="549910"/>
                  </a:cubicBezTo>
                  <a:cubicBezTo>
                    <a:pt x="4425950" y="544830"/>
                    <a:pt x="4404360" y="533400"/>
                    <a:pt x="4395470" y="516890"/>
                  </a:cubicBezTo>
                  <a:cubicBezTo>
                    <a:pt x="4385310" y="497840"/>
                    <a:pt x="4380230" y="462280"/>
                    <a:pt x="4387850" y="441960"/>
                  </a:cubicBezTo>
                  <a:cubicBezTo>
                    <a:pt x="4392930" y="424180"/>
                    <a:pt x="4405630" y="411480"/>
                    <a:pt x="4425950" y="400050"/>
                  </a:cubicBezTo>
                  <a:cubicBezTo>
                    <a:pt x="4460240" y="379730"/>
                    <a:pt x="4545330" y="363220"/>
                    <a:pt x="4593590" y="361950"/>
                  </a:cubicBezTo>
                  <a:cubicBezTo>
                    <a:pt x="4630420" y="360680"/>
                    <a:pt x="4662170" y="365760"/>
                    <a:pt x="4690110" y="379730"/>
                  </a:cubicBezTo>
                  <a:cubicBezTo>
                    <a:pt x="4716780" y="392430"/>
                    <a:pt x="4732020" y="410210"/>
                    <a:pt x="4761230" y="438150"/>
                  </a:cubicBezTo>
                  <a:cubicBezTo>
                    <a:pt x="4815840" y="495300"/>
                    <a:pt x="4913630" y="648970"/>
                    <a:pt x="4978400" y="715010"/>
                  </a:cubicBezTo>
                  <a:cubicBezTo>
                    <a:pt x="5022850" y="759460"/>
                    <a:pt x="5062220" y="789940"/>
                    <a:pt x="5099050" y="812800"/>
                  </a:cubicBezTo>
                  <a:cubicBezTo>
                    <a:pt x="5126990" y="829310"/>
                    <a:pt x="5172710" y="833120"/>
                    <a:pt x="5175250" y="848360"/>
                  </a:cubicBezTo>
                  <a:cubicBezTo>
                    <a:pt x="5177790" y="863600"/>
                    <a:pt x="5137150" y="908050"/>
                    <a:pt x="5113020" y="906780"/>
                  </a:cubicBezTo>
                  <a:cubicBezTo>
                    <a:pt x="5074920" y="904240"/>
                    <a:pt x="4983480" y="734060"/>
                    <a:pt x="4974590" y="739140"/>
                  </a:cubicBezTo>
                  <a:cubicBezTo>
                    <a:pt x="4963160" y="746760"/>
                    <a:pt x="5126990" y="1071880"/>
                    <a:pt x="5132070" y="1069340"/>
                  </a:cubicBezTo>
                  <a:cubicBezTo>
                    <a:pt x="5135880" y="1068070"/>
                    <a:pt x="5092700" y="937260"/>
                    <a:pt x="5069840" y="889000"/>
                  </a:cubicBezTo>
                  <a:cubicBezTo>
                    <a:pt x="5052060" y="850900"/>
                    <a:pt x="5026660" y="829310"/>
                    <a:pt x="5011420" y="796290"/>
                  </a:cubicBezTo>
                  <a:cubicBezTo>
                    <a:pt x="4994910" y="763270"/>
                    <a:pt x="4979670" y="717550"/>
                    <a:pt x="4974590" y="690880"/>
                  </a:cubicBezTo>
                  <a:cubicBezTo>
                    <a:pt x="4970780" y="675640"/>
                    <a:pt x="4968240" y="666750"/>
                    <a:pt x="4972050" y="654050"/>
                  </a:cubicBezTo>
                  <a:cubicBezTo>
                    <a:pt x="4974590" y="638810"/>
                    <a:pt x="4986020" y="617220"/>
                    <a:pt x="4999990" y="605790"/>
                  </a:cubicBezTo>
                  <a:cubicBezTo>
                    <a:pt x="5012690" y="595630"/>
                    <a:pt x="5035550" y="588010"/>
                    <a:pt x="5052060" y="589280"/>
                  </a:cubicBezTo>
                  <a:cubicBezTo>
                    <a:pt x="5069840" y="590550"/>
                    <a:pt x="5085080" y="595630"/>
                    <a:pt x="5102860" y="612140"/>
                  </a:cubicBezTo>
                  <a:cubicBezTo>
                    <a:pt x="5140960" y="643890"/>
                    <a:pt x="5186680" y="769620"/>
                    <a:pt x="5233670" y="812800"/>
                  </a:cubicBezTo>
                  <a:cubicBezTo>
                    <a:pt x="5267960" y="843280"/>
                    <a:pt x="5327650" y="850900"/>
                    <a:pt x="5340350" y="867410"/>
                  </a:cubicBezTo>
                  <a:cubicBezTo>
                    <a:pt x="5344160" y="875030"/>
                    <a:pt x="5342890" y="878840"/>
                    <a:pt x="5342890" y="886460"/>
                  </a:cubicBezTo>
                  <a:cubicBezTo>
                    <a:pt x="5342890" y="896620"/>
                    <a:pt x="5342890" y="911860"/>
                    <a:pt x="5336540" y="924560"/>
                  </a:cubicBezTo>
                  <a:cubicBezTo>
                    <a:pt x="5328920" y="938530"/>
                    <a:pt x="5311140" y="956310"/>
                    <a:pt x="5295900" y="963930"/>
                  </a:cubicBezTo>
                  <a:cubicBezTo>
                    <a:pt x="5284470" y="970280"/>
                    <a:pt x="5271770" y="972820"/>
                    <a:pt x="5259070" y="971550"/>
                  </a:cubicBezTo>
                  <a:cubicBezTo>
                    <a:pt x="5242560" y="969010"/>
                    <a:pt x="5224780" y="965200"/>
                    <a:pt x="5207000" y="947420"/>
                  </a:cubicBezTo>
                  <a:cubicBezTo>
                    <a:pt x="5162550" y="901700"/>
                    <a:pt x="5121910" y="666750"/>
                    <a:pt x="5062220" y="608330"/>
                  </a:cubicBezTo>
                  <a:cubicBezTo>
                    <a:pt x="5029200" y="575310"/>
                    <a:pt x="4964430" y="584200"/>
                    <a:pt x="4951730" y="561340"/>
                  </a:cubicBezTo>
                  <a:cubicBezTo>
                    <a:pt x="4942840" y="546100"/>
                    <a:pt x="4950460" y="518160"/>
                    <a:pt x="4959350" y="501650"/>
                  </a:cubicBezTo>
                  <a:cubicBezTo>
                    <a:pt x="4968240" y="485140"/>
                    <a:pt x="4988560" y="469900"/>
                    <a:pt x="5005070" y="462280"/>
                  </a:cubicBezTo>
                  <a:cubicBezTo>
                    <a:pt x="5017770" y="457200"/>
                    <a:pt x="5030470" y="454660"/>
                    <a:pt x="5044440" y="457200"/>
                  </a:cubicBezTo>
                  <a:cubicBezTo>
                    <a:pt x="5062220" y="461010"/>
                    <a:pt x="5078730" y="468630"/>
                    <a:pt x="5097780" y="486410"/>
                  </a:cubicBezTo>
                  <a:cubicBezTo>
                    <a:pt x="5133340" y="518160"/>
                    <a:pt x="5184140" y="591820"/>
                    <a:pt x="5215890" y="662940"/>
                  </a:cubicBezTo>
                  <a:cubicBezTo>
                    <a:pt x="5256530" y="749300"/>
                    <a:pt x="5292090" y="885190"/>
                    <a:pt x="5299710" y="977900"/>
                  </a:cubicBezTo>
                  <a:cubicBezTo>
                    <a:pt x="5306060" y="1047750"/>
                    <a:pt x="5279390" y="1120140"/>
                    <a:pt x="5281930" y="1164590"/>
                  </a:cubicBezTo>
                  <a:cubicBezTo>
                    <a:pt x="5283200" y="1191260"/>
                    <a:pt x="5295900" y="1207770"/>
                    <a:pt x="5293360" y="1225550"/>
                  </a:cubicBezTo>
                  <a:cubicBezTo>
                    <a:pt x="5292090" y="1239520"/>
                    <a:pt x="5285740" y="1252220"/>
                    <a:pt x="5276850" y="1262380"/>
                  </a:cubicBezTo>
                  <a:cubicBezTo>
                    <a:pt x="5269230" y="1273810"/>
                    <a:pt x="5257800" y="1282700"/>
                    <a:pt x="5245100" y="1287780"/>
                  </a:cubicBezTo>
                  <a:cubicBezTo>
                    <a:pt x="5228590" y="1295400"/>
                    <a:pt x="5200650" y="1296670"/>
                    <a:pt x="5184140" y="1292860"/>
                  </a:cubicBezTo>
                  <a:cubicBezTo>
                    <a:pt x="5170170" y="1289050"/>
                    <a:pt x="5162550" y="1285240"/>
                    <a:pt x="5148580" y="1271270"/>
                  </a:cubicBezTo>
                  <a:cubicBezTo>
                    <a:pt x="5107940" y="1231900"/>
                    <a:pt x="5050790" y="1064260"/>
                    <a:pt x="4969510" y="979170"/>
                  </a:cubicBezTo>
                  <a:cubicBezTo>
                    <a:pt x="4880610" y="885190"/>
                    <a:pt x="4671060" y="811530"/>
                    <a:pt x="4622800" y="744220"/>
                  </a:cubicBezTo>
                  <a:cubicBezTo>
                    <a:pt x="4599940" y="711200"/>
                    <a:pt x="4602480" y="689610"/>
                    <a:pt x="4598670" y="655320"/>
                  </a:cubicBezTo>
                  <a:cubicBezTo>
                    <a:pt x="4592320" y="609600"/>
                    <a:pt x="4610100" y="533400"/>
                    <a:pt x="4599940" y="491490"/>
                  </a:cubicBezTo>
                  <a:cubicBezTo>
                    <a:pt x="4593590" y="462280"/>
                    <a:pt x="4585970" y="447040"/>
                    <a:pt x="4565650" y="420370"/>
                  </a:cubicBezTo>
                  <a:cubicBezTo>
                    <a:pt x="4527550" y="373380"/>
                    <a:pt x="4437380" y="297180"/>
                    <a:pt x="4361180" y="254000"/>
                  </a:cubicBezTo>
                  <a:cubicBezTo>
                    <a:pt x="4282440" y="210820"/>
                    <a:pt x="4218940" y="185420"/>
                    <a:pt x="4098290" y="165100"/>
                  </a:cubicBezTo>
                  <a:cubicBezTo>
                    <a:pt x="3850640" y="124460"/>
                    <a:pt x="3262630" y="156210"/>
                    <a:pt x="2936240" y="160020"/>
                  </a:cubicBezTo>
                  <a:cubicBezTo>
                    <a:pt x="2698750" y="162560"/>
                    <a:pt x="2480310" y="168910"/>
                    <a:pt x="2320290" y="177800"/>
                  </a:cubicBezTo>
                  <a:cubicBezTo>
                    <a:pt x="2217420" y="184150"/>
                    <a:pt x="2146300" y="189230"/>
                    <a:pt x="2068830" y="199390"/>
                  </a:cubicBezTo>
                  <a:cubicBezTo>
                    <a:pt x="2002790" y="208280"/>
                    <a:pt x="1953260" y="214630"/>
                    <a:pt x="1884680" y="231140"/>
                  </a:cubicBezTo>
                  <a:cubicBezTo>
                    <a:pt x="1793240" y="254000"/>
                    <a:pt x="1689100" y="284480"/>
                    <a:pt x="1568450" y="330200"/>
                  </a:cubicBezTo>
                  <a:cubicBezTo>
                    <a:pt x="1395730" y="393700"/>
                    <a:pt x="1087120" y="549910"/>
                    <a:pt x="956310" y="595630"/>
                  </a:cubicBezTo>
                  <a:cubicBezTo>
                    <a:pt x="896620" y="615950"/>
                    <a:pt x="866140" y="626110"/>
                    <a:pt x="822960" y="631190"/>
                  </a:cubicBezTo>
                  <a:cubicBezTo>
                    <a:pt x="784860" y="636270"/>
                    <a:pt x="751840" y="621030"/>
                    <a:pt x="712470" y="628650"/>
                  </a:cubicBezTo>
                  <a:cubicBezTo>
                    <a:pt x="662940" y="638810"/>
                    <a:pt x="605790" y="664210"/>
                    <a:pt x="551180" y="698500"/>
                  </a:cubicBezTo>
                  <a:cubicBezTo>
                    <a:pt x="485140" y="740410"/>
                    <a:pt x="407670" y="812800"/>
                    <a:pt x="347980" y="875030"/>
                  </a:cubicBezTo>
                  <a:cubicBezTo>
                    <a:pt x="292100" y="932180"/>
                    <a:pt x="250190" y="1014730"/>
                    <a:pt x="201930" y="1055370"/>
                  </a:cubicBezTo>
                  <a:cubicBezTo>
                    <a:pt x="166370" y="1083310"/>
                    <a:pt x="124460" y="1103630"/>
                    <a:pt x="97790" y="1109980"/>
                  </a:cubicBezTo>
                  <a:cubicBezTo>
                    <a:pt x="81280" y="1112520"/>
                    <a:pt x="69850" y="1111250"/>
                    <a:pt x="57150" y="1106170"/>
                  </a:cubicBezTo>
                  <a:cubicBezTo>
                    <a:pt x="41910" y="1099820"/>
                    <a:pt x="21590" y="1083310"/>
                    <a:pt x="12700" y="1069340"/>
                  </a:cubicBezTo>
                  <a:cubicBezTo>
                    <a:pt x="5080" y="1056640"/>
                    <a:pt x="1270" y="1043940"/>
                    <a:pt x="1270" y="1029970"/>
                  </a:cubicBezTo>
                  <a:cubicBezTo>
                    <a:pt x="1270" y="1013460"/>
                    <a:pt x="10160" y="988060"/>
                    <a:pt x="20320" y="974090"/>
                  </a:cubicBezTo>
                  <a:cubicBezTo>
                    <a:pt x="27940" y="963930"/>
                    <a:pt x="38100" y="957580"/>
                    <a:pt x="52070" y="951230"/>
                  </a:cubicBezTo>
                  <a:cubicBezTo>
                    <a:pt x="72390" y="942340"/>
                    <a:pt x="113030" y="923290"/>
                    <a:pt x="135890" y="935990"/>
                  </a:cubicBezTo>
                  <a:cubicBezTo>
                    <a:pt x="166370" y="952500"/>
                    <a:pt x="207010" y="1054100"/>
                    <a:pt x="196850" y="1085850"/>
                  </a:cubicBezTo>
                  <a:cubicBezTo>
                    <a:pt x="189230" y="1107440"/>
                    <a:pt x="152400" y="1122680"/>
                    <a:pt x="130810" y="1125220"/>
                  </a:cubicBezTo>
                  <a:cubicBezTo>
                    <a:pt x="111760" y="1127760"/>
                    <a:pt x="88900" y="1117600"/>
                    <a:pt x="74930" y="1108710"/>
                  </a:cubicBezTo>
                  <a:cubicBezTo>
                    <a:pt x="63500" y="1101090"/>
                    <a:pt x="55880" y="1092200"/>
                    <a:pt x="50800" y="1076960"/>
                  </a:cubicBezTo>
                  <a:cubicBezTo>
                    <a:pt x="43180" y="1052830"/>
                    <a:pt x="44450" y="1005840"/>
                    <a:pt x="53340" y="966470"/>
                  </a:cubicBezTo>
                  <a:cubicBezTo>
                    <a:pt x="63500" y="915670"/>
                    <a:pt x="93980" y="848360"/>
                    <a:pt x="119380" y="802640"/>
                  </a:cubicBezTo>
                  <a:cubicBezTo>
                    <a:pt x="140970" y="764540"/>
                    <a:pt x="157480" y="736600"/>
                    <a:pt x="190500" y="704850"/>
                  </a:cubicBezTo>
                  <a:cubicBezTo>
                    <a:pt x="234950" y="661670"/>
                    <a:pt x="311150" y="622300"/>
                    <a:pt x="378460" y="582930"/>
                  </a:cubicBezTo>
                  <a:cubicBezTo>
                    <a:pt x="452120" y="541020"/>
                    <a:pt x="562610" y="466090"/>
                    <a:pt x="618490" y="462280"/>
                  </a:cubicBezTo>
                  <a:cubicBezTo>
                    <a:pt x="645160" y="459740"/>
                    <a:pt x="668020" y="469900"/>
                    <a:pt x="681990" y="483870"/>
                  </a:cubicBezTo>
                  <a:cubicBezTo>
                    <a:pt x="693420" y="495300"/>
                    <a:pt x="699770" y="515620"/>
                    <a:pt x="702310" y="530860"/>
                  </a:cubicBezTo>
                  <a:cubicBezTo>
                    <a:pt x="703580" y="542290"/>
                    <a:pt x="703580" y="549910"/>
                    <a:pt x="694690" y="563880"/>
                  </a:cubicBezTo>
                  <a:cubicBezTo>
                    <a:pt x="656590" y="626110"/>
                    <a:pt x="327660" y="896620"/>
                    <a:pt x="231140" y="935990"/>
                  </a:cubicBezTo>
                  <a:cubicBezTo>
                    <a:pt x="194310" y="949960"/>
                    <a:pt x="172720" y="953770"/>
                    <a:pt x="146050" y="942340"/>
                  </a:cubicBezTo>
                  <a:cubicBezTo>
                    <a:pt x="111760" y="928370"/>
                    <a:pt x="58420" y="872490"/>
                    <a:pt x="50800" y="833120"/>
                  </a:cubicBezTo>
                  <a:cubicBezTo>
                    <a:pt x="44450" y="793750"/>
                    <a:pt x="82550" y="746760"/>
                    <a:pt x="101600" y="708660"/>
                  </a:cubicBezTo>
                  <a:cubicBezTo>
                    <a:pt x="118110" y="674370"/>
                    <a:pt x="124460" y="643890"/>
                    <a:pt x="154940" y="615950"/>
                  </a:cubicBezTo>
                  <a:cubicBezTo>
                    <a:pt x="204470" y="571500"/>
                    <a:pt x="331470" y="521970"/>
                    <a:pt x="397510" y="502920"/>
                  </a:cubicBezTo>
                  <a:cubicBezTo>
                    <a:pt x="440690" y="491490"/>
                    <a:pt x="472440" y="481330"/>
                    <a:pt x="506730" y="488950"/>
                  </a:cubicBezTo>
                  <a:cubicBezTo>
                    <a:pt x="544830" y="497840"/>
                    <a:pt x="595630" y="530860"/>
                    <a:pt x="612140" y="560070"/>
                  </a:cubicBezTo>
                  <a:cubicBezTo>
                    <a:pt x="624840" y="584200"/>
                    <a:pt x="619760" y="617220"/>
                    <a:pt x="612140" y="645160"/>
                  </a:cubicBezTo>
                  <a:cubicBezTo>
                    <a:pt x="604520" y="673100"/>
                    <a:pt x="582930" y="701040"/>
                    <a:pt x="563880" y="727710"/>
                  </a:cubicBezTo>
                  <a:cubicBezTo>
                    <a:pt x="544830" y="754380"/>
                    <a:pt x="520700" y="792480"/>
                    <a:pt x="496570" y="803910"/>
                  </a:cubicBezTo>
                  <a:cubicBezTo>
                    <a:pt x="477520" y="812800"/>
                    <a:pt x="453390" y="808990"/>
                    <a:pt x="438150" y="803910"/>
                  </a:cubicBezTo>
                  <a:cubicBezTo>
                    <a:pt x="424180" y="800100"/>
                    <a:pt x="414020" y="791210"/>
                    <a:pt x="405130" y="782320"/>
                  </a:cubicBezTo>
                  <a:cubicBezTo>
                    <a:pt x="397510" y="772160"/>
                    <a:pt x="389890" y="760730"/>
                    <a:pt x="387350" y="748030"/>
                  </a:cubicBezTo>
                  <a:cubicBezTo>
                    <a:pt x="383540" y="731520"/>
                    <a:pt x="382270" y="708660"/>
                    <a:pt x="393700" y="689610"/>
                  </a:cubicBezTo>
                  <a:cubicBezTo>
                    <a:pt x="412750" y="656590"/>
                    <a:pt x="492760" y="600710"/>
                    <a:pt x="524510" y="590550"/>
                  </a:cubicBezTo>
                  <a:cubicBezTo>
                    <a:pt x="539750" y="585470"/>
                    <a:pt x="549910" y="588010"/>
                    <a:pt x="562610" y="591820"/>
                  </a:cubicBezTo>
                  <a:cubicBezTo>
                    <a:pt x="579120" y="598170"/>
                    <a:pt x="599440" y="613410"/>
                    <a:pt x="608330" y="627380"/>
                  </a:cubicBezTo>
                  <a:cubicBezTo>
                    <a:pt x="615950" y="637540"/>
                    <a:pt x="621030" y="650240"/>
                    <a:pt x="621030" y="664210"/>
                  </a:cubicBezTo>
                  <a:cubicBezTo>
                    <a:pt x="621030" y="680720"/>
                    <a:pt x="618490" y="697230"/>
                    <a:pt x="604520" y="718820"/>
                  </a:cubicBezTo>
                  <a:cubicBezTo>
                    <a:pt x="565150" y="778510"/>
                    <a:pt x="378460" y="933450"/>
                    <a:pt x="288290" y="977900"/>
                  </a:cubicBezTo>
                  <a:cubicBezTo>
                    <a:pt x="233680" y="1005840"/>
                    <a:pt x="172720" y="1032510"/>
                    <a:pt x="140970" y="1013460"/>
                  </a:cubicBezTo>
                  <a:cubicBezTo>
                    <a:pt x="107950" y="993140"/>
                    <a:pt x="95250" y="895350"/>
                    <a:pt x="101600" y="850900"/>
                  </a:cubicBezTo>
                  <a:cubicBezTo>
                    <a:pt x="106680" y="816610"/>
                    <a:pt x="124460" y="791210"/>
                    <a:pt x="151130" y="764540"/>
                  </a:cubicBezTo>
                  <a:cubicBezTo>
                    <a:pt x="191770" y="726440"/>
                    <a:pt x="300990" y="666750"/>
                    <a:pt x="340360" y="660400"/>
                  </a:cubicBezTo>
                  <a:cubicBezTo>
                    <a:pt x="356870" y="657860"/>
                    <a:pt x="365760" y="661670"/>
                    <a:pt x="377190" y="668020"/>
                  </a:cubicBezTo>
                  <a:cubicBezTo>
                    <a:pt x="391160" y="675640"/>
                    <a:pt x="408940" y="690880"/>
                    <a:pt x="415290" y="707390"/>
                  </a:cubicBezTo>
                  <a:cubicBezTo>
                    <a:pt x="422910" y="722630"/>
                    <a:pt x="424180" y="745490"/>
                    <a:pt x="419100" y="762000"/>
                  </a:cubicBezTo>
                  <a:cubicBezTo>
                    <a:pt x="414020" y="778510"/>
                    <a:pt x="384810" y="806450"/>
                    <a:pt x="384810" y="806450"/>
                  </a:cubicBezTo>
                </a:path>
              </a:pathLst>
            </a:custGeom>
            <a:solidFill>
              <a:srgbClr val="E6D1B8"/>
            </a:solidFill>
            <a:ln cap="sq">
              <a:noFill/>
              <a:prstDash val="solid"/>
              <a:miter/>
            </a:ln>
          </p:spPr>
        </p:sp>
      </p:grpSp>
      <p:grpSp>
        <p:nvGrpSpPr>
          <p:cNvPr name="Group 9" id="9"/>
          <p:cNvGrpSpPr/>
          <p:nvPr/>
        </p:nvGrpSpPr>
        <p:grpSpPr>
          <a:xfrm rot="0">
            <a:off x="13292138" y="8816340"/>
            <a:ext cx="1175385" cy="721043"/>
            <a:chOff x="0" y="0"/>
            <a:chExt cx="1567180" cy="961390"/>
          </a:xfrm>
        </p:grpSpPr>
        <p:sp>
          <p:nvSpPr>
            <p:cNvPr name="Freeform 10" id="10"/>
            <p:cNvSpPr/>
            <p:nvPr/>
          </p:nvSpPr>
          <p:spPr>
            <a:xfrm flipH="false" flipV="false" rot="0">
              <a:off x="41910" y="46990"/>
              <a:ext cx="1477010" cy="869950"/>
            </a:xfrm>
            <a:custGeom>
              <a:avLst/>
              <a:gdLst/>
              <a:ahLst/>
              <a:cxnLst/>
              <a:rect r="r" b="b" t="t" l="l"/>
              <a:pathLst>
                <a:path h="869950" w="1477010">
                  <a:moveTo>
                    <a:pt x="116840" y="3810"/>
                  </a:moveTo>
                  <a:cubicBezTo>
                    <a:pt x="266700" y="73660"/>
                    <a:pt x="326390" y="127000"/>
                    <a:pt x="388620" y="184150"/>
                  </a:cubicBezTo>
                  <a:cubicBezTo>
                    <a:pt x="469900" y="259080"/>
                    <a:pt x="581660" y="377190"/>
                    <a:pt x="654050" y="463550"/>
                  </a:cubicBezTo>
                  <a:cubicBezTo>
                    <a:pt x="709930" y="529590"/>
                    <a:pt x="746760" y="604520"/>
                    <a:pt x="792480" y="651510"/>
                  </a:cubicBezTo>
                  <a:cubicBezTo>
                    <a:pt x="826770" y="687070"/>
                    <a:pt x="880110" y="704850"/>
                    <a:pt x="895350" y="732790"/>
                  </a:cubicBezTo>
                  <a:cubicBezTo>
                    <a:pt x="905510" y="751840"/>
                    <a:pt x="905510" y="774700"/>
                    <a:pt x="900430" y="791210"/>
                  </a:cubicBezTo>
                  <a:cubicBezTo>
                    <a:pt x="895350" y="808990"/>
                    <a:pt x="885190" y="828040"/>
                    <a:pt x="864870" y="839470"/>
                  </a:cubicBezTo>
                  <a:cubicBezTo>
                    <a:pt x="826770" y="861060"/>
                    <a:pt x="720090" y="869950"/>
                    <a:pt x="662940" y="862330"/>
                  </a:cubicBezTo>
                  <a:cubicBezTo>
                    <a:pt x="618490" y="855980"/>
                    <a:pt x="582930" y="838200"/>
                    <a:pt x="547370" y="817880"/>
                  </a:cubicBezTo>
                  <a:cubicBezTo>
                    <a:pt x="510540" y="797560"/>
                    <a:pt x="481330" y="772160"/>
                    <a:pt x="447040" y="741680"/>
                  </a:cubicBezTo>
                  <a:cubicBezTo>
                    <a:pt x="403860" y="704850"/>
                    <a:pt x="363220" y="646430"/>
                    <a:pt x="314960" y="604520"/>
                  </a:cubicBezTo>
                  <a:cubicBezTo>
                    <a:pt x="269240" y="563880"/>
                    <a:pt x="203200" y="533400"/>
                    <a:pt x="166370" y="495300"/>
                  </a:cubicBezTo>
                  <a:cubicBezTo>
                    <a:pt x="137160" y="463550"/>
                    <a:pt x="104140" y="429260"/>
                    <a:pt x="101600" y="398780"/>
                  </a:cubicBezTo>
                  <a:cubicBezTo>
                    <a:pt x="100330" y="373380"/>
                    <a:pt x="114300" y="341630"/>
                    <a:pt x="135890" y="325120"/>
                  </a:cubicBezTo>
                  <a:cubicBezTo>
                    <a:pt x="163830" y="302260"/>
                    <a:pt x="227330" y="292100"/>
                    <a:pt x="275590" y="297180"/>
                  </a:cubicBezTo>
                  <a:cubicBezTo>
                    <a:pt x="331470" y="300990"/>
                    <a:pt x="386080" y="330200"/>
                    <a:pt x="449580" y="363220"/>
                  </a:cubicBezTo>
                  <a:cubicBezTo>
                    <a:pt x="538480" y="408940"/>
                    <a:pt x="713740" y="521970"/>
                    <a:pt x="750570" y="563880"/>
                  </a:cubicBezTo>
                  <a:cubicBezTo>
                    <a:pt x="763270" y="577850"/>
                    <a:pt x="765810" y="585470"/>
                    <a:pt x="768350" y="598170"/>
                  </a:cubicBezTo>
                  <a:cubicBezTo>
                    <a:pt x="770890" y="614680"/>
                    <a:pt x="769620" y="638810"/>
                    <a:pt x="759460" y="655320"/>
                  </a:cubicBezTo>
                  <a:cubicBezTo>
                    <a:pt x="748030" y="673100"/>
                    <a:pt x="718820" y="692150"/>
                    <a:pt x="697230" y="695960"/>
                  </a:cubicBezTo>
                  <a:cubicBezTo>
                    <a:pt x="679450" y="698500"/>
                    <a:pt x="665480" y="681990"/>
                    <a:pt x="642620" y="680720"/>
                  </a:cubicBezTo>
                  <a:cubicBezTo>
                    <a:pt x="605790" y="678180"/>
                    <a:pt x="548640" y="708660"/>
                    <a:pt x="497840" y="702310"/>
                  </a:cubicBezTo>
                  <a:cubicBezTo>
                    <a:pt x="434340" y="694690"/>
                    <a:pt x="353060" y="652780"/>
                    <a:pt x="294640" y="618490"/>
                  </a:cubicBezTo>
                  <a:cubicBezTo>
                    <a:pt x="242570" y="589280"/>
                    <a:pt x="205740" y="556260"/>
                    <a:pt x="162560" y="516890"/>
                  </a:cubicBezTo>
                  <a:cubicBezTo>
                    <a:pt x="114300" y="472440"/>
                    <a:pt x="44450" y="410210"/>
                    <a:pt x="21590" y="359410"/>
                  </a:cubicBezTo>
                  <a:cubicBezTo>
                    <a:pt x="5080" y="325120"/>
                    <a:pt x="0" y="292100"/>
                    <a:pt x="8890" y="260350"/>
                  </a:cubicBezTo>
                  <a:cubicBezTo>
                    <a:pt x="17780" y="224790"/>
                    <a:pt x="45720" y="179070"/>
                    <a:pt x="82550" y="158750"/>
                  </a:cubicBezTo>
                  <a:cubicBezTo>
                    <a:pt x="129540" y="132080"/>
                    <a:pt x="226060" y="137160"/>
                    <a:pt x="284480" y="143510"/>
                  </a:cubicBezTo>
                  <a:cubicBezTo>
                    <a:pt x="330200" y="147320"/>
                    <a:pt x="363220" y="158750"/>
                    <a:pt x="407670" y="179070"/>
                  </a:cubicBezTo>
                  <a:cubicBezTo>
                    <a:pt x="464820" y="204470"/>
                    <a:pt x="524510" y="247650"/>
                    <a:pt x="591820" y="295910"/>
                  </a:cubicBezTo>
                  <a:cubicBezTo>
                    <a:pt x="679450" y="359410"/>
                    <a:pt x="788670" y="486410"/>
                    <a:pt x="881380" y="533400"/>
                  </a:cubicBezTo>
                  <a:cubicBezTo>
                    <a:pt x="948690" y="568960"/>
                    <a:pt x="1016000" y="562610"/>
                    <a:pt x="1075690" y="586740"/>
                  </a:cubicBezTo>
                  <a:cubicBezTo>
                    <a:pt x="1131570" y="608330"/>
                    <a:pt x="1174750" y="650240"/>
                    <a:pt x="1230630" y="670560"/>
                  </a:cubicBezTo>
                  <a:cubicBezTo>
                    <a:pt x="1291590" y="692150"/>
                    <a:pt x="1390650" y="683260"/>
                    <a:pt x="1430020" y="708660"/>
                  </a:cubicBezTo>
                  <a:cubicBezTo>
                    <a:pt x="1454150" y="725170"/>
                    <a:pt x="1469390" y="751840"/>
                    <a:pt x="1473200" y="772160"/>
                  </a:cubicBezTo>
                  <a:cubicBezTo>
                    <a:pt x="1477010" y="789940"/>
                    <a:pt x="1470660" y="808990"/>
                    <a:pt x="1463040" y="822960"/>
                  </a:cubicBezTo>
                  <a:cubicBezTo>
                    <a:pt x="1454150" y="838200"/>
                    <a:pt x="1438910" y="850900"/>
                    <a:pt x="1423670" y="857250"/>
                  </a:cubicBezTo>
                  <a:cubicBezTo>
                    <a:pt x="1408430" y="863600"/>
                    <a:pt x="1386840" y="866140"/>
                    <a:pt x="1370330" y="861060"/>
                  </a:cubicBezTo>
                  <a:cubicBezTo>
                    <a:pt x="1351280" y="853440"/>
                    <a:pt x="1322070" y="829310"/>
                    <a:pt x="1314450" y="807720"/>
                  </a:cubicBezTo>
                  <a:cubicBezTo>
                    <a:pt x="1306830" y="787400"/>
                    <a:pt x="1313180" y="750570"/>
                    <a:pt x="1327150" y="732790"/>
                  </a:cubicBezTo>
                  <a:cubicBezTo>
                    <a:pt x="1339850" y="715010"/>
                    <a:pt x="1374140" y="698500"/>
                    <a:pt x="1395730" y="699770"/>
                  </a:cubicBezTo>
                  <a:cubicBezTo>
                    <a:pt x="1418590" y="701040"/>
                    <a:pt x="1449070" y="721360"/>
                    <a:pt x="1461770" y="739140"/>
                  </a:cubicBezTo>
                  <a:cubicBezTo>
                    <a:pt x="1471930" y="753110"/>
                    <a:pt x="1477010" y="772160"/>
                    <a:pt x="1473200" y="789940"/>
                  </a:cubicBezTo>
                  <a:cubicBezTo>
                    <a:pt x="1469390" y="810260"/>
                    <a:pt x="1449070" y="842010"/>
                    <a:pt x="1431290" y="853440"/>
                  </a:cubicBezTo>
                  <a:cubicBezTo>
                    <a:pt x="1416050" y="863600"/>
                    <a:pt x="1402080" y="862330"/>
                    <a:pt x="1379220" y="862330"/>
                  </a:cubicBezTo>
                  <a:cubicBezTo>
                    <a:pt x="1338580" y="863600"/>
                    <a:pt x="1247140" y="849630"/>
                    <a:pt x="1201420" y="838200"/>
                  </a:cubicBezTo>
                  <a:cubicBezTo>
                    <a:pt x="1170940" y="830580"/>
                    <a:pt x="1153160" y="822960"/>
                    <a:pt x="1127760" y="810260"/>
                  </a:cubicBezTo>
                  <a:cubicBezTo>
                    <a:pt x="1099820" y="796290"/>
                    <a:pt x="1078230" y="767080"/>
                    <a:pt x="1042670" y="751840"/>
                  </a:cubicBezTo>
                  <a:cubicBezTo>
                    <a:pt x="996950" y="732790"/>
                    <a:pt x="916940" y="728980"/>
                    <a:pt x="869950" y="713740"/>
                  </a:cubicBezTo>
                  <a:cubicBezTo>
                    <a:pt x="835660" y="703580"/>
                    <a:pt x="816610" y="698500"/>
                    <a:pt x="783590" y="678180"/>
                  </a:cubicBezTo>
                  <a:cubicBezTo>
                    <a:pt x="730250" y="645160"/>
                    <a:pt x="662940" y="563880"/>
                    <a:pt x="595630" y="511810"/>
                  </a:cubicBezTo>
                  <a:cubicBezTo>
                    <a:pt x="525780" y="455930"/>
                    <a:pt x="429260" y="389890"/>
                    <a:pt x="370840" y="354330"/>
                  </a:cubicBezTo>
                  <a:cubicBezTo>
                    <a:pt x="335280" y="334010"/>
                    <a:pt x="316230" y="320040"/>
                    <a:pt x="283210" y="309880"/>
                  </a:cubicBezTo>
                  <a:cubicBezTo>
                    <a:pt x="247650" y="298450"/>
                    <a:pt x="170180" y="280670"/>
                    <a:pt x="163830" y="293370"/>
                  </a:cubicBezTo>
                  <a:cubicBezTo>
                    <a:pt x="154940" y="311150"/>
                    <a:pt x="276860" y="410210"/>
                    <a:pt x="322580" y="447040"/>
                  </a:cubicBezTo>
                  <a:cubicBezTo>
                    <a:pt x="354330" y="471170"/>
                    <a:pt x="373380" y="483870"/>
                    <a:pt x="410210" y="501650"/>
                  </a:cubicBezTo>
                  <a:cubicBezTo>
                    <a:pt x="463550" y="527050"/>
                    <a:pt x="558800" y="568960"/>
                    <a:pt x="618490" y="574040"/>
                  </a:cubicBezTo>
                  <a:cubicBezTo>
                    <a:pt x="662940" y="576580"/>
                    <a:pt x="711200" y="541020"/>
                    <a:pt x="736600" y="551180"/>
                  </a:cubicBezTo>
                  <a:cubicBezTo>
                    <a:pt x="754380" y="558800"/>
                    <a:pt x="764540" y="581660"/>
                    <a:pt x="768350" y="598170"/>
                  </a:cubicBezTo>
                  <a:cubicBezTo>
                    <a:pt x="772160" y="615950"/>
                    <a:pt x="768350" y="638810"/>
                    <a:pt x="759460" y="655320"/>
                  </a:cubicBezTo>
                  <a:cubicBezTo>
                    <a:pt x="750570" y="670560"/>
                    <a:pt x="731520" y="684530"/>
                    <a:pt x="716280" y="690880"/>
                  </a:cubicBezTo>
                  <a:cubicBezTo>
                    <a:pt x="703580" y="695960"/>
                    <a:pt x="695960" y="699770"/>
                    <a:pt x="678180" y="694690"/>
                  </a:cubicBezTo>
                  <a:cubicBezTo>
                    <a:pt x="624840" y="681990"/>
                    <a:pt x="471170" y="552450"/>
                    <a:pt x="383540" y="508000"/>
                  </a:cubicBezTo>
                  <a:cubicBezTo>
                    <a:pt x="320040" y="474980"/>
                    <a:pt x="215900" y="467360"/>
                    <a:pt x="208280" y="439420"/>
                  </a:cubicBezTo>
                  <a:cubicBezTo>
                    <a:pt x="204470" y="420370"/>
                    <a:pt x="241300" y="377190"/>
                    <a:pt x="266700" y="374650"/>
                  </a:cubicBezTo>
                  <a:cubicBezTo>
                    <a:pt x="304800" y="372110"/>
                    <a:pt x="377190" y="455930"/>
                    <a:pt x="425450" y="497840"/>
                  </a:cubicBezTo>
                  <a:cubicBezTo>
                    <a:pt x="468630" y="535940"/>
                    <a:pt x="500380" y="582930"/>
                    <a:pt x="541020" y="617220"/>
                  </a:cubicBezTo>
                  <a:cubicBezTo>
                    <a:pt x="580390" y="650240"/>
                    <a:pt x="617220" y="685800"/>
                    <a:pt x="665480" y="699770"/>
                  </a:cubicBezTo>
                  <a:cubicBezTo>
                    <a:pt x="718820" y="713740"/>
                    <a:pt x="822960" y="685800"/>
                    <a:pt x="852170" y="692150"/>
                  </a:cubicBezTo>
                  <a:cubicBezTo>
                    <a:pt x="861060" y="694690"/>
                    <a:pt x="863600" y="697230"/>
                    <a:pt x="869950" y="702310"/>
                  </a:cubicBezTo>
                  <a:cubicBezTo>
                    <a:pt x="880110" y="712470"/>
                    <a:pt x="897890" y="734060"/>
                    <a:pt x="901700" y="751840"/>
                  </a:cubicBezTo>
                  <a:cubicBezTo>
                    <a:pt x="905510" y="769620"/>
                    <a:pt x="901700" y="793750"/>
                    <a:pt x="892810" y="810260"/>
                  </a:cubicBezTo>
                  <a:cubicBezTo>
                    <a:pt x="882650" y="826770"/>
                    <a:pt x="864870" y="842010"/>
                    <a:pt x="847090" y="848360"/>
                  </a:cubicBezTo>
                  <a:cubicBezTo>
                    <a:pt x="829310" y="853440"/>
                    <a:pt x="810260" y="853440"/>
                    <a:pt x="788670" y="845820"/>
                  </a:cubicBezTo>
                  <a:cubicBezTo>
                    <a:pt x="749300" y="833120"/>
                    <a:pt x="685800" y="788670"/>
                    <a:pt x="646430" y="746760"/>
                  </a:cubicBezTo>
                  <a:cubicBezTo>
                    <a:pt x="601980" y="701040"/>
                    <a:pt x="588010" y="640080"/>
                    <a:pt x="539750" y="576580"/>
                  </a:cubicBezTo>
                  <a:cubicBezTo>
                    <a:pt x="468630" y="483870"/>
                    <a:pt x="314960" y="326390"/>
                    <a:pt x="245110" y="259080"/>
                  </a:cubicBezTo>
                  <a:cubicBezTo>
                    <a:pt x="208280" y="223520"/>
                    <a:pt x="193040" y="204470"/>
                    <a:pt x="160020" y="184150"/>
                  </a:cubicBezTo>
                  <a:cubicBezTo>
                    <a:pt x="123190" y="160020"/>
                    <a:pt x="54610" y="152400"/>
                    <a:pt x="31750" y="128270"/>
                  </a:cubicBezTo>
                  <a:cubicBezTo>
                    <a:pt x="16510" y="113030"/>
                    <a:pt x="11430" y="93980"/>
                    <a:pt x="11430" y="77470"/>
                  </a:cubicBezTo>
                  <a:cubicBezTo>
                    <a:pt x="11430" y="59690"/>
                    <a:pt x="21590" y="38100"/>
                    <a:pt x="30480" y="25400"/>
                  </a:cubicBezTo>
                  <a:cubicBezTo>
                    <a:pt x="39370" y="15240"/>
                    <a:pt x="49530" y="7620"/>
                    <a:pt x="60960" y="3810"/>
                  </a:cubicBezTo>
                  <a:cubicBezTo>
                    <a:pt x="76200" y="0"/>
                    <a:pt x="116840" y="3810"/>
                    <a:pt x="116840" y="3810"/>
                  </a:cubicBezTo>
                </a:path>
              </a:pathLst>
            </a:custGeom>
            <a:solidFill>
              <a:srgbClr val="E6D1B8"/>
            </a:solidFill>
            <a:ln cap="sq">
              <a:noFill/>
              <a:prstDash val="solid"/>
              <a:miter/>
            </a:ln>
          </p:spPr>
        </p:sp>
      </p:grpSp>
      <p:grpSp>
        <p:nvGrpSpPr>
          <p:cNvPr name="Group 11" id="11"/>
          <p:cNvGrpSpPr/>
          <p:nvPr/>
        </p:nvGrpSpPr>
        <p:grpSpPr>
          <a:xfrm rot="0">
            <a:off x="16625888" y="8775382"/>
            <a:ext cx="874395" cy="717232"/>
            <a:chOff x="0" y="0"/>
            <a:chExt cx="1165860" cy="956310"/>
          </a:xfrm>
        </p:grpSpPr>
        <p:sp>
          <p:nvSpPr>
            <p:cNvPr name="Freeform 12" id="12"/>
            <p:cNvSpPr/>
            <p:nvPr/>
          </p:nvSpPr>
          <p:spPr>
            <a:xfrm flipH="false" flipV="false" rot="0">
              <a:off x="48260" y="46990"/>
              <a:ext cx="1066800" cy="859790"/>
            </a:xfrm>
            <a:custGeom>
              <a:avLst/>
              <a:gdLst/>
              <a:ahLst/>
              <a:cxnLst/>
              <a:rect r="r" b="b" t="t" l="l"/>
              <a:pathLst>
                <a:path h="859790" w="1066800">
                  <a:moveTo>
                    <a:pt x="400050" y="687070"/>
                  </a:moveTo>
                  <a:cubicBezTo>
                    <a:pt x="629920" y="525780"/>
                    <a:pt x="750570" y="350520"/>
                    <a:pt x="820420" y="346710"/>
                  </a:cubicBezTo>
                  <a:cubicBezTo>
                    <a:pt x="862330" y="344170"/>
                    <a:pt x="927100" y="402590"/>
                    <a:pt x="924560" y="419100"/>
                  </a:cubicBezTo>
                  <a:cubicBezTo>
                    <a:pt x="923290" y="431800"/>
                    <a:pt x="878840" y="424180"/>
                    <a:pt x="848360" y="443230"/>
                  </a:cubicBezTo>
                  <a:cubicBezTo>
                    <a:pt x="781050" y="483870"/>
                    <a:pt x="636270" y="665480"/>
                    <a:pt x="572770" y="721360"/>
                  </a:cubicBezTo>
                  <a:cubicBezTo>
                    <a:pt x="541020" y="748030"/>
                    <a:pt x="528320" y="758190"/>
                    <a:pt x="499110" y="775970"/>
                  </a:cubicBezTo>
                  <a:cubicBezTo>
                    <a:pt x="458470" y="800100"/>
                    <a:pt x="402590" y="830580"/>
                    <a:pt x="347980" y="844550"/>
                  </a:cubicBezTo>
                  <a:cubicBezTo>
                    <a:pt x="290830" y="859790"/>
                    <a:pt x="214630" y="859790"/>
                    <a:pt x="163830" y="857250"/>
                  </a:cubicBezTo>
                  <a:cubicBezTo>
                    <a:pt x="127000" y="855980"/>
                    <a:pt x="95250" y="850900"/>
                    <a:pt x="71120" y="842010"/>
                  </a:cubicBezTo>
                  <a:cubicBezTo>
                    <a:pt x="53340" y="835660"/>
                    <a:pt x="39370" y="828040"/>
                    <a:pt x="29210" y="817880"/>
                  </a:cubicBezTo>
                  <a:cubicBezTo>
                    <a:pt x="19050" y="807720"/>
                    <a:pt x="11430" y="796290"/>
                    <a:pt x="6350" y="783590"/>
                  </a:cubicBezTo>
                  <a:cubicBezTo>
                    <a:pt x="1270" y="770890"/>
                    <a:pt x="0" y="755650"/>
                    <a:pt x="2540" y="742950"/>
                  </a:cubicBezTo>
                  <a:cubicBezTo>
                    <a:pt x="3810" y="730250"/>
                    <a:pt x="7620" y="716280"/>
                    <a:pt x="17780" y="704850"/>
                  </a:cubicBezTo>
                  <a:cubicBezTo>
                    <a:pt x="27940" y="690880"/>
                    <a:pt x="45720" y="679450"/>
                    <a:pt x="67310" y="670560"/>
                  </a:cubicBezTo>
                  <a:cubicBezTo>
                    <a:pt x="104140" y="656590"/>
                    <a:pt x="162560" y="650240"/>
                    <a:pt x="219710" y="645160"/>
                  </a:cubicBezTo>
                  <a:cubicBezTo>
                    <a:pt x="292100" y="638810"/>
                    <a:pt x="402590" y="648970"/>
                    <a:pt x="466090" y="642620"/>
                  </a:cubicBezTo>
                  <a:cubicBezTo>
                    <a:pt x="506730" y="638810"/>
                    <a:pt x="535940" y="635000"/>
                    <a:pt x="565150" y="623570"/>
                  </a:cubicBezTo>
                  <a:cubicBezTo>
                    <a:pt x="590550" y="613410"/>
                    <a:pt x="610870" y="598170"/>
                    <a:pt x="632460" y="582930"/>
                  </a:cubicBezTo>
                  <a:cubicBezTo>
                    <a:pt x="655320" y="567690"/>
                    <a:pt x="680720" y="552450"/>
                    <a:pt x="698500" y="532130"/>
                  </a:cubicBezTo>
                  <a:cubicBezTo>
                    <a:pt x="717550" y="511810"/>
                    <a:pt x="730250" y="486410"/>
                    <a:pt x="740410" y="458470"/>
                  </a:cubicBezTo>
                  <a:cubicBezTo>
                    <a:pt x="751840" y="429260"/>
                    <a:pt x="748030" y="393700"/>
                    <a:pt x="759460" y="361950"/>
                  </a:cubicBezTo>
                  <a:cubicBezTo>
                    <a:pt x="774700" y="323850"/>
                    <a:pt x="805180" y="294640"/>
                    <a:pt x="826770" y="250190"/>
                  </a:cubicBezTo>
                  <a:cubicBezTo>
                    <a:pt x="855980" y="189230"/>
                    <a:pt x="881380" y="67310"/>
                    <a:pt x="913130" y="30480"/>
                  </a:cubicBezTo>
                  <a:cubicBezTo>
                    <a:pt x="928370" y="12700"/>
                    <a:pt x="943610" y="5080"/>
                    <a:pt x="961390" y="3810"/>
                  </a:cubicBezTo>
                  <a:cubicBezTo>
                    <a:pt x="984250" y="0"/>
                    <a:pt x="1022350" y="11430"/>
                    <a:pt x="1040130" y="26670"/>
                  </a:cubicBezTo>
                  <a:cubicBezTo>
                    <a:pt x="1054100" y="38100"/>
                    <a:pt x="1061720" y="58420"/>
                    <a:pt x="1064260" y="76200"/>
                  </a:cubicBezTo>
                  <a:cubicBezTo>
                    <a:pt x="1066800" y="92710"/>
                    <a:pt x="1065530" y="114300"/>
                    <a:pt x="1055370" y="130810"/>
                  </a:cubicBezTo>
                  <a:cubicBezTo>
                    <a:pt x="1042670" y="149860"/>
                    <a:pt x="1010920" y="172720"/>
                    <a:pt x="986790" y="175260"/>
                  </a:cubicBezTo>
                  <a:cubicBezTo>
                    <a:pt x="962660" y="177800"/>
                    <a:pt x="927100" y="160020"/>
                    <a:pt x="911860" y="143510"/>
                  </a:cubicBezTo>
                  <a:cubicBezTo>
                    <a:pt x="899160" y="130810"/>
                    <a:pt x="891540" y="110490"/>
                    <a:pt x="891540" y="91440"/>
                  </a:cubicBezTo>
                  <a:cubicBezTo>
                    <a:pt x="892810" y="69850"/>
                    <a:pt x="908050" y="33020"/>
                    <a:pt x="927100" y="17780"/>
                  </a:cubicBezTo>
                  <a:cubicBezTo>
                    <a:pt x="946150" y="3810"/>
                    <a:pt x="985520" y="1270"/>
                    <a:pt x="1008380" y="6350"/>
                  </a:cubicBezTo>
                  <a:cubicBezTo>
                    <a:pt x="1026160" y="11430"/>
                    <a:pt x="1041400" y="26670"/>
                    <a:pt x="1051560" y="40640"/>
                  </a:cubicBezTo>
                  <a:cubicBezTo>
                    <a:pt x="1061720" y="55880"/>
                    <a:pt x="1066800" y="69850"/>
                    <a:pt x="1065530" y="95250"/>
                  </a:cubicBezTo>
                  <a:cubicBezTo>
                    <a:pt x="1061720" y="149860"/>
                    <a:pt x="986790" y="304800"/>
                    <a:pt x="957580" y="363220"/>
                  </a:cubicBezTo>
                  <a:cubicBezTo>
                    <a:pt x="941070" y="393700"/>
                    <a:pt x="923290" y="405130"/>
                    <a:pt x="915670" y="429260"/>
                  </a:cubicBezTo>
                  <a:cubicBezTo>
                    <a:pt x="905510" y="457200"/>
                    <a:pt x="914400" y="491490"/>
                    <a:pt x="905510" y="520700"/>
                  </a:cubicBezTo>
                  <a:cubicBezTo>
                    <a:pt x="896620" y="552450"/>
                    <a:pt x="875030" y="585470"/>
                    <a:pt x="855980" y="613410"/>
                  </a:cubicBezTo>
                  <a:cubicBezTo>
                    <a:pt x="838200" y="640080"/>
                    <a:pt x="822960" y="662940"/>
                    <a:pt x="795020" y="685800"/>
                  </a:cubicBezTo>
                  <a:cubicBezTo>
                    <a:pt x="756920" y="718820"/>
                    <a:pt x="695960" y="755650"/>
                    <a:pt x="638810" y="777240"/>
                  </a:cubicBezTo>
                  <a:cubicBezTo>
                    <a:pt x="579120" y="800100"/>
                    <a:pt x="511810" y="808990"/>
                    <a:pt x="440690" y="816610"/>
                  </a:cubicBezTo>
                  <a:cubicBezTo>
                    <a:pt x="361950" y="824230"/>
                    <a:pt x="257810" y="814070"/>
                    <a:pt x="189230" y="820420"/>
                  </a:cubicBezTo>
                  <a:cubicBezTo>
                    <a:pt x="140970" y="824230"/>
                    <a:pt x="96520" y="844550"/>
                    <a:pt x="64770" y="836930"/>
                  </a:cubicBezTo>
                  <a:cubicBezTo>
                    <a:pt x="43180" y="831850"/>
                    <a:pt x="26670" y="817880"/>
                    <a:pt x="15240" y="802640"/>
                  </a:cubicBezTo>
                  <a:cubicBezTo>
                    <a:pt x="5080" y="786130"/>
                    <a:pt x="1270" y="760730"/>
                    <a:pt x="2540" y="742950"/>
                  </a:cubicBezTo>
                  <a:cubicBezTo>
                    <a:pt x="3810" y="728980"/>
                    <a:pt x="7620" y="716280"/>
                    <a:pt x="17780" y="704850"/>
                  </a:cubicBezTo>
                  <a:cubicBezTo>
                    <a:pt x="27940" y="690880"/>
                    <a:pt x="43180" y="678180"/>
                    <a:pt x="67310" y="670560"/>
                  </a:cubicBezTo>
                  <a:cubicBezTo>
                    <a:pt x="118110" y="657860"/>
                    <a:pt x="250190" y="697230"/>
                    <a:pt x="314960" y="683260"/>
                  </a:cubicBezTo>
                  <a:cubicBezTo>
                    <a:pt x="360680" y="674370"/>
                    <a:pt x="383540" y="659130"/>
                    <a:pt x="427990" y="627380"/>
                  </a:cubicBezTo>
                  <a:cubicBezTo>
                    <a:pt x="508000" y="570230"/>
                    <a:pt x="637540" y="391160"/>
                    <a:pt x="730250" y="330200"/>
                  </a:cubicBezTo>
                  <a:cubicBezTo>
                    <a:pt x="793750" y="289560"/>
                    <a:pt x="871220" y="241300"/>
                    <a:pt x="909320" y="260350"/>
                  </a:cubicBezTo>
                  <a:cubicBezTo>
                    <a:pt x="946150" y="278130"/>
                    <a:pt x="972820" y="384810"/>
                    <a:pt x="955040" y="439420"/>
                  </a:cubicBezTo>
                  <a:cubicBezTo>
                    <a:pt x="932180" y="508000"/>
                    <a:pt x="778510" y="576580"/>
                    <a:pt x="730250" y="622300"/>
                  </a:cubicBezTo>
                  <a:cubicBezTo>
                    <a:pt x="704850" y="647700"/>
                    <a:pt x="701040" y="661670"/>
                    <a:pt x="676910" y="683260"/>
                  </a:cubicBezTo>
                  <a:cubicBezTo>
                    <a:pt x="633730" y="721360"/>
                    <a:pt x="534670" y="793750"/>
                    <a:pt x="490220" y="814070"/>
                  </a:cubicBezTo>
                  <a:cubicBezTo>
                    <a:pt x="467360" y="824230"/>
                    <a:pt x="452120" y="828040"/>
                    <a:pt x="436880" y="828040"/>
                  </a:cubicBezTo>
                  <a:cubicBezTo>
                    <a:pt x="424180" y="826770"/>
                    <a:pt x="411480" y="822960"/>
                    <a:pt x="401320" y="815340"/>
                  </a:cubicBezTo>
                  <a:cubicBezTo>
                    <a:pt x="388620" y="805180"/>
                    <a:pt x="374650" y="787400"/>
                    <a:pt x="369570" y="770890"/>
                  </a:cubicBezTo>
                  <a:cubicBezTo>
                    <a:pt x="365760" y="754380"/>
                    <a:pt x="369570" y="730250"/>
                    <a:pt x="375920" y="716280"/>
                  </a:cubicBezTo>
                  <a:cubicBezTo>
                    <a:pt x="381000" y="703580"/>
                    <a:pt x="400050" y="687070"/>
                    <a:pt x="400050" y="687070"/>
                  </a:cubicBezTo>
                </a:path>
              </a:pathLst>
            </a:custGeom>
            <a:solidFill>
              <a:srgbClr val="E6D1B8"/>
            </a:solidFill>
            <a:ln cap="sq">
              <a:noFill/>
              <a:prstDash val="solid"/>
              <a:miter/>
            </a:ln>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2"/>
            <a:stretch>
              <a:fillRect l="-1197" t="0" r="-1197" b="0"/>
            </a:stretch>
          </a:blipFill>
        </p:spPr>
      </p:sp>
      <p:sp>
        <p:nvSpPr>
          <p:cNvPr name="Freeform 3" id="3"/>
          <p:cNvSpPr/>
          <p:nvPr/>
        </p:nvSpPr>
        <p:spPr>
          <a:xfrm flipH="false" flipV="false" rot="0">
            <a:off x="7319490" y="1812560"/>
            <a:ext cx="3649021" cy="7445740"/>
          </a:xfrm>
          <a:custGeom>
            <a:avLst/>
            <a:gdLst/>
            <a:ahLst/>
            <a:cxnLst/>
            <a:rect r="r" b="b" t="t" l="l"/>
            <a:pathLst>
              <a:path h="7445740" w="3649021">
                <a:moveTo>
                  <a:pt x="0" y="0"/>
                </a:moveTo>
                <a:lnTo>
                  <a:pt x="3649020" y="0"/>
                </a:lnTo>
                <a:lnTo>
                  <a:pt x="3649020" y="7445740"/>
                </a:lnTo>
                <a:lnTo>
                  <a:pt x="0" y="7445740"/>
                </a:lnTo>
                <a:lnTo>
                  <a:pt x="0" y="0"/>
                </a:lnTo>
                <a:close/>
              </a:path>
            </a:pathLst>
          </a:custGeom>
          <a:blipFill>
            <a:blip r:embed="rId3"/>
            <a:stretch>
              <a:fillRect l="-1197" t="0" r="-1197" b="0"/>
            </a:stretch>
          </a:blipFill>
        </p:spPr>
      </p:sp>
      <p:sp>
        <p:nvSpPr>
          <p:cNvPr name="Freeform 4" id="4"/>
          <p:cNvSpPr/>
          <p:nvPr/>
        </p:nvSpPr>
        <p:spPr>
          <a:xfrm flipH="false" flipV="false" rot="0">
            <a:off x="13610279"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4"/>
            <a:stretch>
              <a:fillRect l="-1197" t="0" r="-1197" b="0"/>
            </a:stretch>
          </a:blipFill>
        </p:spPr>
      </p:sp>
      <p:sp>
        <p:nvSpPr>
          <p:cNvPr name="TextBox 5" id="5"/>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
        <p:nvSpPr>
          <p:cNvPr name="TextBox 6" id="6"/>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2"/>
            <a:stretch>
              <a:fillRect l="-1197" t="0" r="-1197" b="0"/>
            </a:stretch>
          </a:blipFill>
        </p:spPr>
      </p:sp>
      <p:sp>
        <p:nvSpPr>
          <p:cNvPr name="Freeform 3" id="3"/>
          <p:cNvSpPr/>
          <p:nvPr/>
        </p:nvSpPr>
        <p:spPr>
          <a:xfrm flipH="false" flipV="false" rot="0">
            <a:off x="7319490" y="1812560"/>
            <a:ext cx="3649021" cy="7445740"/>
          </a:xfrm>
          <a:custGeom>
            <a:avLst/>
            <a:gdLst/>
            <a:ahLst/>
            <a:cxnLst/>
            <a:rect r="r" b="b" t="t" l="l"/>
            <a:pathLst>
              <a:path h="7445740" w="3649021">
                <a:moveTo>
                  <a:pt x="0" y="0"/>
                </a:moveTo>
                <a:lnTo>
                  <a:pt x="3649020" y="0"/>
                </a:lnTo>
                <a:lnTo>
                  <a:pt x="3649020" y="7445740"/>
                </a:lnTo>
                <a:lnTo>
                  <a:pt x="0" y="7445740"/>
                </a:lnTo>
                <a:lnTo>
                  <a:pt x="0" y="0"/>
                </a:lnTo>
                <a:close/>
              </a:path>
            </a:pathLst>
          </a:custGeom>
          <a:blipFill>
            <a:blip r:embed="rId3"/>
            <a:stretch>
              <a:fillRect l="-1197" t="0" r="-1197" b="0"/>
            </a:stretch>
          </a:blipFill>
        </p:spPr>
      </p:sp>
      <p:sp>
        <p:nvSpPr>
          <p:cNvPr name="Freeform 4" id="4"/>
          <p:cNvSpPr/>
          <p:nvPr/>
        </p:nvSpPr>
        <p:spPr>
          <a:xfrm flipH="false" flipV="false" rot="0">
            <a:off x="13610279" y="1812560"/>
            <a:ext cx="3649021" cy="7445740"/>
          </a:xfrm>
          <a:custGeom>
            <a:avLst/>
            <a:gdLst/>
            <a:ahLst/>
            <a:cxnLst/>
            <a:rect r="r" b="b" t="t" l="l"/>
            <a:pathLst>
              <a:path h="7445740" w="3649021">
                <a:moveTo>
                  <a:pt x="0" y="0"/>
                </a:moveTo>
                <a:lnTo>
                  <a:pt x="3649021" y="0"/>
                </a:lnTo>
                <a:lnTo>
                  <a:pt x="3649021" y="7445740"/>
                </a:lnTo>
                <a:lnTo>
                  <a:pt x="0" y="7445740"/>
                </a:lnTo>
                <a:lnTo>
                  <a:pt x="0" y="0"/>
                </a:lnTo>
                <a:close/>
              </a:path>
            </a:pathLst>
          </a:custGeom>
          <a:blipFill>
            <a:blip r:embed="rId4"/>
            <a:stretch>
              <a:fillRect l="-1197" t="0" r="-1197" b="0"/>
            </a:stretch>
          </a:blipFill>
        </p:spPr>
      </p:sp>
      <p:sp>
        <p:nvSpPr>
          <p:cNvPr name="TextBox 5" id="5"/>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
        <p:nvSpPr>
          <p:cNvPr name="TextBox 6" id="6"/>
          <p:cNvSpPr txBox="true"/>
          <p:nvPr/>
        </p:nvSpPr>
        <p:spPr>
          <a:xfrm rot="0">
            <a:off x="2357031" y="359531"/>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user Interface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AF3F4"/>
        </a:solidFill>
      </p:bgPr>
    </p:bg>
    <p:spTree>
      <p:nvGrpSpPr>
        <p:cNvPr id="1" name=""/>
        <p:cNvGrpSpPr/>
        <p:nvPr/>
      </p:nvGrpSpPr>
      <p:grpSpPr>
        <a:xfrm>
          <a:off x="0" y="0"/>
          <a:ext cx="0" cy="0"/>
          <a:chOff x="0" y="0"/>
          <a:chExt cx="0" cy="0"/>
        </a:xfrm>
      </p:grpSpPr>
      <p:grpSp>
        <p:nvGrpSpPr>
          <p:cNvPr name="Group 2" id="2"/>
          <p:cNvGrpSpPr/>
          <p:nvPr/>
        </p:nvGrpSpPr>
        <p:grpSpPr>
          <a:xfrm rot="0">
            <a:off x="1916471" y="528970"/>
            <a:ext cx="14337210" cy="1866794"/>
            <a:chOff x="0" y="0"/>
            <a:chExt cx="3776055" cy="491666"/>
          </a:xfrm>
        </p:grpSpPr>
        <p:sp>
          <p:nvSpPr>
            <p:cNvPr name="Freeform 3" id="3"/>
            <p:cNvSpPr/>
            <p:nvPr/>
          </p:nvSpPr>
          <p:spPr>
            <a:xfrm flipH="false" flipV="false" rot="0">
              <a:off x="0" y="0"/>
              <a:ext cx="3776055" cy="491666"/>
            </a:xfrm>
            <a:custGeom>
              <a:avLst/>
              <a:gdLst/>
              <a:ahLst/>
              <a:cxnLst/>
              <a:rect r="r" b="b" t="t" l="l"/>
              <a:pathLst>
                <a:path h="491666" w="3776055">
                  <a:moveTo>
                    <a:pt x="16740" y="0"/>
                  </a:moveTo>
                  <a:lnTo>
                    <a:pt x="3759315" y="0"/>
                  </a:lnTo>
                  <a:cubicBezTo>
                    <a:pt x="3763755" y="0"/>
                    <a:pt x="3768013" y="1764"/>
                    <a:pt x="3771152" y="4903"/>
                  </a:cubicBezTo>
                  <a:cubicBezTo>
                    <a:pt x="3774292" y="8042"/>
                    <a:pt x="3776055" y="12300"/>
                    <a:pt x="3776055" y="16740"/>
                  </a:cubicBezTo>
                  <a:lnTo>
                    <a:pt x="3776055" y="474926"/>
                  </a:lnTo>
                  <a:cubicBezTo>
                    <a:pt x="3776055" y="479366"/>
                    <a:pt x="3774292" y="483624"/>
                    <a:pt x="3771152" y="486763"/>
                  </a:cubicBezTo>
                  <a:cubicBezTo>
                    <a:pt x="3768013" y="489902"/>
                    <a:pt x="3763755" y="491666"/>
                    <a:pt x="3759315" y="491666"/>
                  </a:cubicBezTo>
                  <a:lnTo>
                    <a:pt x="16740" y="491666"/>
                  </a:lnTo>
                  <a:cubicBezTo>
                    <a:pt x="12300" y="491666"/>
                    <a:pt x="8042" y="489902"/>
                    <a:pt x="4903" y="486763"/>
                  </a:cubicBezTo>
                  <a:cubicBezTo>
                    <a:pt x="1764" y="483624"/>
                    <a:pt x="0" y="479366"/>
                    <a:pt x="0" y="474926"/>
                  </a:cubicBezTo>
                  <a:lnTo>
                    <a:pt x="0" y="16740"/>
                  </a:lnTo>
                  <a:cubicBezTo>
                    <a:pt x="0" y="12300"/>
                    <a:pt x="1764" y="8042"/>
                    <a:pt x="4903" y="4903"/>
                  </a:cubicBezTo>
                  <a:cubicBezTo>
                    <a:pt x="8042" y="1764"/>
                    <a:pt x="12300" y="0"/>
                    <a:pt x="16740"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3776055" cy="52976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296556" y="742950"/>
            <a:ext cx="15470708" cy="1190653"/>
          </a:xfrm>
          <a:prstGeom prst="rect">
            <a:avLst/>
          </a:prstGeom>
        </p:spPr>
        <p:txBody>
          <a:bodyPr anchor="t" rtlCol="false" tIns="0" lIns="0" bIns="0" rIns="0">
            <a:spAutoFit/>
          </a:bodyPr>
          <a:lstStyle/>
          <a:p>
            <a:pPr algn="ctr">
              <a:lnSpc>
                <a:spcPts val="8398"/>
              </a:lnSpc>
              <a:spcBef>
                <a:spcPct val="0"/>
              </a:spcBef>
            </a:pPr>
            <a:r>
              <a:rPr lang="en-US" sz="5998">
                <a:solidFill>
                  <a:srgbClr val="000000"/>
                </a:solidFill>
                <a:latin typeface="Hertical Rough"/>
                <a:ea typeface="Hertical Rough"/>
                <a:cs typeface="Hertical Rough"/>
                <a:sym typeface="Hertical Rough"/>
              </a:rPr>
              <a:t>sYSTEM ANALYSIS AND DESIGN LAB</a:t>
            </a:r>
          </a:p>
        </p:txBody>
      </p:sp>
      <p:sp>
        <p:nvSpPr>
          <p:cNvPr name="TextBox 6" id="6"/>
          <p:cNvSpPr txBox="true"/>
          <p:nvPr/>
        </p:nvSpPr>
        <p:spPr>
          <a:xfrm rot="0">
            <a:off x="1299792" y="3096886"/>
            <a:ext cx="14795914" cy="2720980"/>
          </a:xfrm>
          <a:prstGeom prst="rect">
            <a:avLst/>
          </a:prstGeom>
        </p:spPr>
        <p:txBody>
          <a:bodyPr anchor="t" rtlCol="false" tIns="0" lIns="0" bIns="0" rIns="0">
            <a:spAutoFit/>
          </a:bodyPr>
          <a:lstStyle/>
          <a:p>
            <a:pPr algn="l">
              <a:lnSpc>
                <a:spcPts val="6999"/>
              </a:lnSpc>
            </a:pPr>
            <a:r>
              <a:rPr lang="en-US" sz="4999">
                <a:solidFill>
                  <a:srgbClr val="000000"/>
                </a:solidFill>
                <a:latin typeface="Times New Roman"/>
                <a:ea typeface="Times New Roman"/>
                <a:cs typeface="Times New Roman"/>
                <a:sym typeface="Times New Roman"/>
              </a:rPr>
              <a:t>COURSE INSTRUCTOR: ALIF RUSLAN</a:t>
            </a:r>
          </a:p>
          <a:p>
            <a:pPr algn="l">
              <a:lnSpc>
                <a:spcPts val="6999"/>
              </a:lnSpc>
            </a:pPr>
          </a:p>
          <a:p>
            <a:pPr algn="l">
              <a:lnSpc>
                <a:spcPts val="6999"/>
              </a:lnSpc>
            </a:pPr>
            <a:r>
              <a:rPr lang="en-US" sz="4999">
                <a:solidFill>
                  <a:srgbClr val="000000"/>
                </a:solidFill>
                <a:latin typeface="Times New Roman"/>
                <a:ea typeface="Times New Roman"/>
                <a:cs typeface="Times New Roman"/>
                <a:sym typeface="Times New Roman"/>
              </a:rPr>
              <a:t>COURSE CODE: CSE 306</a:t>
            </a:r>
          </a:p>
        </p:txBody>
      </p:sp>
      <p:sp>
        <p:nvSpPr>
          <p:cNvPr name="Freeform 7" id="7"/>
          <p:cNvSpPr/>
          <p:nvPr/>
        </p:nvSpPr>
        <p:spPr>
          <a:xfrm flipH="false" flipV="false" rot="0">
            <a:off x="1723002"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43623"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189626"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657571"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052292"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585668"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518916"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119043"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3A17C"/>
        </a:solidFill>
      </p:bgPr>
    </p:bg>
    <p:spTree>
      <p:nvGrpSpPr>
        <p:cNvPr id="1" name=""/>
        <p:cNvGrpSpPr/>
        <p:nvPr/>
      </p:nvGrpSpPr>
      <p:grpSpPr>
        <a:xfrm>
          <a:off x="0" y="0"/>
          <a:ext cx="0" cy="0"/>
          <a:chOff x="0" y="0"/>
          <a:chExt cx="0" cy="0"/>
        </a:xfrm>
      </p:grpSpPr>
      <p:grpSp>
        <p:nvGrpSpPr>
          <p:cNvPr name="Group 2" id="2"/>
          <p:cNvGrpSpPr/>
          <p:nvPr/>
        </p:nvGrpSpPr>
        <p:grpSpPr>
          <a:xfrm rot="0">
            <a:off x="608373" y="689317"/>
            <a:ext cx="17071254" cy="9051590"/>
            <a:chOff x="0" y="0"/>
            <a:chExt cx="4496133" cy="2383958"/>
          </a:xfrm>
        </p:grpSpPr>
        <p:sp>
          <p:nvSpPr>
            <p:cNvPr name="Freeform 3" id="3"/>
            <p:cNvSpPr/>
            <p:nvPr/>
          </p:nvSpPr>
          <p:spPr>
            <a:xfrm flipH="false" flipV="false" rot="0">
              <a:off x="0" y="0"/>
              <a:ext cx="4496133" cy="2383958"/>
            </a:xfrm>
            <a:custGeom>
              <a:avLst/>
              <a:gdLst/>
              <a:ahLst/>
              <a:cxnLst/>
              <a:rect r="r" b="b" t="t" l="l"/>
              <a:pathLst>
                <a:path h="2383958" w="4496133">
                  <a:moveTo>
                    <a:pt x="14059" y="0"/>
                  </a:moveTo>
                  <a:lnTo>
                    <a:pt x="4482074" y="0"/>
                  </a:lnTo>
                  <a:cubicBezTo>
                    <a:pt x="4485803" y="0"/>
                    <a:pt x="4489379" y="1481"/>
                    <a:pt x="4492015" y="4118"/>
                  </a:cubicBezTo>
                  <a:cubicBezTo>
                    <a:pt x="4494652" y="6754"/>
                    <a:pt x="4496133" y="10330"/>
                    <a:pt x="4496133" y="14059"/>
                  </a:cubicBezTo>
                  <a:lnTo>
                    <a:pt x="4496133" y="2369899"/>
                  </a:lnTo>
                  <a:cubicBezTo>
                    <a:pt x="4496133" y="2373628"/>
                    <a:pt x="4494652" y="2377204"/>
                    <a:pt x="4492015" y="2379840"/>
                  </a:cubicBezTo>
                  <a:cubicBezTo>
                    <a:pt x="4489379" y="2382477"/>
                    <a:pt x="4485803" y="2383958"/>
                    <a:pt x="4482074" y="2383958"/>
                  </a:cubicBezTo>
                  <a:lnTo>
                    <a:pt x="14059" y="2383958"/>
                  </a:lnTo>
                  <a:cubicBezTo>
                    <a:pt x="10330" y="2383958"/>
                    <a:pt x="6754" y="2382477"/>
                    <a:pt x="4118" y="2379840"/>
                  </a:cubicBezTo>
                  <a:cubicBezTo>
                    <a:pt x="1481" y="2377204"/>
                    <a:pt x="0" y="2373628"/>
                    <a:pt x="0" y="2369899"/>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24220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655783" y="3622631"/>
            <a:ext cx="10067874" cy="4443730"/>
          </a:xfrm>
          <a:prstGeom prst="rect">
            <a:avLst/>
          </a:prstGeom>
        </p:spPr>
        <p:txBody>
          <a:bodyPr anchor="t" rtlCol="false" tIns="0" lIns="0" bIns="0" rIns="0">
            <a:spAutoFit/>
          </a:bodyPr>
          <a:lstStyle/>
          <a:p>
            <a:pPr algn="l" marL="863599" indent="-431800" lvl="1">
              <a:lnSpc>
                <a:spcPts val="7159"/>
              </a:lnSpc>
              <a:buFont typeface="Arial"/>
              <a:buChar char="•"/>
            </a:pPr>
            <a:r>
              <a:rPr lang="en-US" sz="3999">
                <a:solidFill>
                  <a:srgbClr val="000000"/>
                </a:solidFill>
                <a:latin typeface="Garet"/>
                <a:ea typeface="Garet"/>
                <a:cs typeface="Garet"/>
                <a:sym typeface="Garet"/>
              </a:rPr>
              <a:t>AI-Powered Predictive Analytics</a:t>
            </a:r>
          </a:p>
          <a:p>
            <a:pPr algn="l" marL="863599" indent="-431800" lvl="1">
              <a:lnSpc>
                <a:spcPts val="7159"/>
              </a:lnSpc>
              <a:buFont typeface="Arial"/>
              <a:buChar char="•"/>
            </a:pPr>
            <a:r>
              <a:rPr lang="en-US" sz="3999">
                <a:solidFill>
                  <a:srgbClr val="000000"/>
                </a:solidFill>
                <a:latin typeface="Garet"/>
                <a:ea typeface="Garet"/>
                <a:cs typeface="Garet"/>
                <a:sym typeface="Garet"/>
              </a:rPr>
              <a:t>Multi-Lingual Support</a:t>
            </a:r>
          </a:p>
          <a:p>
            <a:pPr algn="l" marL="863599" indent="-431800" lvl="1">
              <a:lnSpc>
                <a:spcPts val="7159"/>
              </a:lnSpc>
              <a:buFont typeface="Arial"/>
              <a:buChar char="•"/>
            </a:pPr>
            <a:r>
              <a:rPr lang="en-US" sz="3999">
                <a:solidFill>
                  <a:srgbClr val="000000"/>
                </a:solidFill>
                <a:latin typeface="Garet"/>
                <a:ea typeface="Garet"/>
                <a:cs typeface="Garet"/>
                <a:sym typeface="Garet"/>
              </a:rPr>
              <a:t>Offline Access</a:t>
            </a:r>
          </a:p>
          <a:p>
            <a:pPr algn="l" marL="863599" indent="-431800" lvl="1">
              <a:lnSpc>
                <a:spcPts val="7159"/>
              </a:lnSpc>
              <a:buFont typeface="Arial"/>
              <a:buChar char="•"/>
            </a:pPr>
            <a:r>
              <a:rPr lang="en-US" sz="3999">
                <a:solidFill>
                  <a:srgbClr val="000000"/>
                </a:solidFill>
                <a:latin typeface="Garet"/>
                <a:ea typeface="Garet"/>
                <a:cs typeface="Garet"/>
                <a:sym typeface="Garet"/>
              </a:rPr>
              <a:t>Social Media Integration</a:t>
            </a:r>
          </a:p>
          <a:p>
            <a:pPr algn="l" marL="863599" indent="-431800" lvl="1">
              <a:lnSpc>
                <a:spcPts val="7159"/>
              </a:lnSpc>
              <a:buFont typeface="Arial"/>
              <a:buChar char="•"/>
            </a:pPr>
            <a:r>
              <a:rPr lang="en-US" sz="3999">
                <a:solidFill>
                  <a:srgbClr val="000000"/>
                </a:solidFill>
                <a:latin typeface="Garet"/>
                <a:ea typeface="Garet"/>
                <a:cs typeface="Garet"/>
                <a:sym typeface="Garet"/>
              </a:rPr>
              <a:t>Accessibility Features</a:t>
            </a:r>
          </a:p>
        </p:txBody>
      </p:sp>
      <p:sp>
        <p:nvSpPr>
          <p:cNvPr name="Freeform 6" id="6"/>
          <p:cNvSpPr/>
          <p:nvPr/>
        </p:nvSpPr>
        <p:spPr>
          <a:xfrm flipH="false" flipV="false" rot="0">
            <a:off x="12788764" y="3841706"/>
            <a:ext cx="3015026" cy="4114800"/>
          </a:xfrm>
          <a:custGeom>
            <a:avLst/>
            <a:gdLst/>
            <a:ahLst/>
            <a:cxnLst/>
            <a:rect r="r" b="b" t="t" l="l"/>
            <a:pathLst>
              <a:path h="4114800" w="3015026">
                <a:moveTo>
                  <a:pt x="0" y="0"/>
                </a:moveTo>
                <a:lnTo>
                  <a:pt x="3015026" y="0"/>
                </a:lnTo>
                <a:lnTo>
                  <a:pt x="301502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2484210" y="1009728"/>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Future updates</a:t>
            </a:r>
          </a:p>
        </p:txBody>
      </p:sp>
      <p:sp>
        <p:nvSpPr>
          <p:cNvPr name="Freeform 8" id="8"/>
          <p:cNvSpPr/>
          <p:nvPr/>
        </p:nvSpPr>
        <p:spPr>
          <a:xfrm flipH="false" flipV="false" rot="0">
            <a:off x="2173443"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228745"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4577057"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6909825"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1643818"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241630"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4047432"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6380199"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CF4E"/>
        </a:solidFill>
      </p:bgPr>
    </p:bg>
    <p:spTree>
      <p:nvGrpSpPr>
        <p:cNvPr id="1" name=""/>
        <p:cNvGrpSpPr/>
        <p:nvPr/>
      </p:nvGrpSpPr>
      <p:grpSpPr>
        <a:xfrm>
          <a:off x="0" y="0"/>
          <a:ext cx="0" cy="0"/>
          <a:chOff x="0" y="0"/>
          <a:chExt cx="0" cy="0"/>
        </a:xfrm>
      </p:grpSpPr>
      <p:grpSp>
        <p:nvGrpSpPr>
          <p:cNvPr name="Group 2" id="2"/>
          <p:cNvGrpSpPr/>
          <p:nvPr/>
        </p:nvGrpSpPr>
        <p:grpSpPr>
          <a:xfrm rot="0">
            <a:off x="608373" y="689317"/>
            <a:ext cx="17071254" cy="9051590"/>
            <a:chOff x="0" y="0"/>
            <a:chExt cx="4496133" cy="2383958"/>
          </a:xfrm>
        </p:grpSpPr>
        <p:sp>
          <p:nvSpPr>
            <p:cNvPr name="Freeform 3" id="3"/>
            <p:cNvSpPr/>
            <p:nvPr/>
          </p:nvSpPr>
          <p:spPr>
            <a:xfrm flipH="false" flipV="false" rot="0">
              <a:off x="0" y="0"/>
              <a:ext cx="4496133" cy="2383958"/>
            </a:xfrm>
            <a:custGeom>
              <a:avLst/>
              <a:gdLst/>
              <a:ahLst/>
              <a:cxnLst/>
              <a:rect r="r" b="b" t="t" l="l"/>
              <a:pathLst>
                <a:path h="2383958" w="4496133">
                  <a:moveTo>
                    <a:pt x="14059" y="0"/>
                  </a:moveTo>
                  <a:lnTo>
                    <a:pt x="4482074" y="0"/>
                  </a:lnTo>
                  <a:cubicBezTo>
                    <a:pt x="4485803" y="0"/>
                    <a:pt x="4489379" y="1481"/>
                    <a:pt x="4492015" y="4118"/>
                  </a:cubicBezTo>
                  <a:cubicBezTo>
                    <a:pt x="4494652" y="6754"/>
                    <a:pt x="4496133" y="10330"/>
                    <a:pt x="4496133" y="14059"/>
                  </a:cubicBezTo>
                  <a:lnTo>
                    <a:pt x="4496133" y="2369899"/>
                  </a:lnTo>
                  <a:cubicBezTo>
                    <a:pt x="4496133" y="2373628"/>
                    <a:pt x="4494652" y="2377204"/>
                    <a:pt x="4492015" y="2379840"/>
                  </a:cubicBezTo>
                  <a:cubicBezTo>
                    <a:pt x="4489379" y="2382477"/>
                    <a:pt x="4485803" y="2383958"/>
                    <a:pt x="4482074" y="2383958"/>
                  </a:cubicBezTo>
                  <a:lnTo>
                    <a:pt x="14059" y="2383958"/>
                  </a:lnTo>
                  <a:cubicBezTo>
                    <a:pt x="10330" y="2383958"/>
                    <a:pt x="6754" y="2382477"/>
                    <a:pt x="4118" y="2379840"/>
                  </a:cubicBezTo>
                  <a:cubicBezTo>
                    <a:pt x="1481" y="2377204"/>
                    <a:pt x="0" y="2373628"/>
                    <a:pt x="0" y="2369899"/>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2422058"/>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439833" y="3030774"/>
            <a:ext cx="15408333" cy="5602225"/>
          </a:xfrm>
          <a:prstGeom prst="rect">
            <a:avLst/>
          </a:prstGeom>
        </p:spPr>
        <p:txBody>
          <a:bodyPr anchor="t" rtlCol="false" tIns="0" lIns="0" bIns="0" rIns="0">
            <a:spAutoFit/>
          </a:bodyPr>
          <a:lstStyle/>
          <a:p>
            <a:pPr algn="l">
              <a:lnSpc>
                <a:spcPts val="6407"/>
              </a:lnSpc>
            </a:pPr>
            <a:r>
              <a:rPr lang="en-US" sz="3599">
                <a:solidFill>
                  <a:srgbClr val="000000"/>
                </a:solidFill>
                <a:latin typeface="Garet"/>
                <a:ea typeface="Garet"/>
                <a:cs typeface="Garet"/>
                <a:sym typeface="Garet"/>
              </a:rPr>
              <a:t>Our Disaster Preparedness Portal, </a:t>
            </a:r>
            <a:r>
              <a:rPr lang="en-US" sz="3599" b="true">
                <a:solidFill>
                  <a:srgbClr val="000000"/>
                </a:solidFill>
                <a:latin typeface="Garet Bold"/>
                <a:ea typeface="Garet Bold"/>
                <a:cs typeface="Garet Bold"/>
                <a:sym typeface="Garet Bold"/>
              </a:rPr>
              <a:t>StormGuard</a:t>
            </a:r>
            <a:r>
              <a:rPr lang="en-US" sz="3599">
                <a:solidFill>
                  <a:srgbClr val="000000"/>
                </a:solidFill>
                <a:latin typeface="Garet"/>
                <a:ea typeface="Garet"/>
                <a:cs typeface="Garet"/>
                <a:sym typeface="Garet"/>
              </a:rPr>
              <a:t>, is designed to make disaster management easier and more effective. By providing real-time updates, clear communication, and tools for better resource management, we aim to help communities and responders stay prepared and safe. Together, we can reduce the impact of disasters and build a safer future for everyone.</a:t>
            </a:r>
          </a:p>
          <a:p>
            <a:pPr algn="l">
              <a:lnSpc>
                <a:spcPts val="6407"/>
              </a:lnSpc>
            </a:pPr>
          </a:p>
        </p:txBody>
      </p:sp>
      <p:sp>
        <p:nvSpPr>
          <p:cNvPr name="TextBox 6" id="6"/>
          <p:cNvSpPr txBox="true"/>
          <p:nvPr/>
        </p:nvSpPr>
        <p:spPr>
          <a:xfrm rot="0">
            <a:off x="2484210" y="1009728"/>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Conclusion</a:t>
            </a:r>
          </a:p>
        </p:txBody>
      </p:sp>
      <p:sp>
        <p:nvSpPr>
          <p:cNvPr name="Freeform 7" id="7"/>
          <p:cNvSpPr/>
          <p:nvPr/>
        </p:nvSpPr>
        <p:spPr>
          <a:xfrm flipH="false" flipV="false" rot="0">
            <a:off x="2173443"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28745"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577057"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909825"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1643818"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241630"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047432" y="8672635"/>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6380199" y="8672635"/>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CF4E"/>
        </a:solidFill>
      </p:bgPr>
    </p:bg>
    <p:spTree>
      <p:nvGrpSpPr>
        <p:cNvPr id="1" name=""/>
        <p:cNvGrpSpPr/>
        <p:nvPr/>
      </p:nvGrpSpPr>
      <p:grpSpPr>
        <a:xfrm>
          <a:off x="0" y="0"/>
          <a:ext cx="0" cy="0"/>
          <a:chOff x="0" y="0"/>
          <a:chExt cx="0" cy="0"/>
        </a:xfrm>
      </p:grpSpPr>
      <p:sp>
        <p:nvSpPr>
          <p:cNvPr name="Freeform 2" id="2"/>
          <p:cNvSpPr/>
          <p:nvPr/>
        </p:nvSpPr>
        <p:spPr>
          <a:xfrm flipH="false" flipV="false" rot="0">
            <a:off x="15954189" y="5569129"/>
            <a:ext cx="1926058" cy="2967170"/>
          </a:xfrm>
          <a:custGeom>
            <a:avLst/>
            <a:gdLst/>
            <a:ahLst/>
            <a:cxnLst/>
            <a:rect r="r" b="b" t="t" l="l"/>
            <a:pathLst>
              <a:path h="2967170" w="1926058">
                <a:moveTo>
                  <a:pt x="0" y="0"/>
                </a:moveTo>
                <a:lnTo>
                  <a:pt x="1926058" y="0"/>
                </a:lnTo>
                <a:lnTo>
                  <a:pt x="1926058" y="2967171"/>
                </a:lnTo>
                <a:lnTo>
                  <a:pt x="0" y="29671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120333" y="1358857"/>
            <a:ext cx="13319580" cy="3784643"/>
          </a:xfrm>
          <a:prstGeom prst="rect">
            <a:avLst/>
          </a:prstGeom>
        </p:spPr>
        <p:txBody>
          <a:bodyPr anchor="t" rtlCol="false" tIns="0" lIns="0" bIns="0" rIns="0">
            <a:spAutoFit/>
          </a:bodyPr>
          <a:lstStyle/>
          <a:p>
            <a:pPr algn="ctr">
              <a:lnSpc>
                <a:spcPts val="13997"/>
              </a:lnSpc>
            </a:pPr>
            <a:r>
              <a:rPr lang="en-US" sz="9998">
                <a:solidFill>
                  <a:srgbClr val="000000"/>
                </a:solidFill>
                <a:latin typeface="Hertical Rough"/>
                <a:ea typeface="Hertical Rough"/>
                <a:cs typeface="Hertical Rough"/>
                <a:sym typeface="Hertical Rough"/>
              </a:rPr>
              <a:t>Thank </a:t>
            </a:r>
          </a:p>
          <a:p>
            <a:pPr algn="ctr">
              <a:lnSpc>
                <a:spcPts val="13997"/>
              </a:lnSpc>
              <a:spcBef>
                <a:spcPct val="0"/>
              </a:spcBef>
            </a:pPr>
            <a:r>
              <a:rPr lang="en-US" sz="9998">
                <a:solidFill>
                  <a:srgbClr val="000000"/>
                </a:solidFill>
                <a:latin typeface="Hertical Rough"/>
                <a:ea typeface="Hertical Rough"/>
                <a:cs typeface="Hertical Rough"/>
                <a:sym typeface="Hertical Rough"/>
              </a:rPr>
              <a:t>You!!!</a:t>
            </a:r>
          </a:p>
        </p:txBody>
      </p:sp>
      <p:sp>
        <p:nvSpPr>
          <p:cNvPr name="TextBox 4" id="4"/>
          <p:cNvSpPr txBox="true"/>
          <p:nvPr/>
        </p:nvSpPr>
        <p:spPr>
          <a:xfrm rot="0">
            <a:off x="2120333" y="6300239"/>
            <a:ext cx="14047335"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Feel free to ask any question...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grpSp>
        <p:nvGrpSpPr>
          <p:cNvPr name="Group 2" id="2"/>
          <p:cNvGrpSpPr/>
          <p:nvPr/>
        </p:nvGrpSpPr>
        <p:grpSpPr>
          <a:xfrm rot="0">
            <a:off x="2310238" y="528970"/>
            <a:ext cx="12762143" cy="1866794"/>
            <a:chOff x="0" y="0"/>
            <a:chExt cx="3361223" cy="491666"/>
          </a:xfrm>
        </p:grpSpPr>
        <p:sp>
          <p:nvSpPr>
            <p:cNvPr name="Freeform 3" id="3"/>
            <p:cNvSpPr/>
            <p:nvPr/>
          </p:nvSpPr>
          <p:spPr>
            <a:xfrm flipH="false" flipV="false" rot="0">
              <a:off x="0" y="0"/>
              <a:ext cx="3361223" cy="491666"/>
            </a:xfrm>
            <a:custGeom>
              <a:avLst/>
              <a:gdLst/>
              <a:ahLst/>
              <a:cxnLst/>
              <a:rect r="r" b="b" t="t" l="l"/>
              <a:pathLst>
                <a:path h="491666" w="3361223">
                  <a:moveTo>
                    <a:pt x="18806" y="0"/>
                  </a:moveTo>
                  <a:lnTo>
                    <a:pt x="3342417" y="0"/>
                  </a:lnTo>
                  <a:cubicBezTo>
                    <a:pt x="3352803" y="0"/>
                    <a:pt x="3361223" y="8420"/>
                    <a:pt x="3361223" y="18806"/>
                  </a:cubicBezTo>
                  <a:lnTo>
                    <a:pt x="3361223" y="472860"/>
                  </a:lnTo>
                  <a:cubicBezTo>
                    <a:pt x="3361223" y="483246"/>
                    <a:pt x="3352803" y="491666"/>
                    <a:pt x="3342417" y="491666"/>
                  </a:cubicBezTo>
                  <a:lnTo>
                    <a:pt x="18806" y="491666"/>
                  </a:lnTo>
                  <a:cubicBezTo>
                    <a:pt x="8420" y="491666"/>
                    <a:pt x="0" y="483246"/>
                    <a:pt x="0" y="472860"/>
                  </a:cubicBezTo>
                  <a:lnTo>
                    <a:pt x="0" y="18806"/>
                  </a:lnTo>
                  <a:cubicBezTo>
                    <a:pt x="0" y="8420"/>
                    <a:pt x="8420" y="0"/>
                    <a:pt x="18806"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3361223" cy="529766"/>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10238" y="567020"/>
            <a:ext cx="12762143"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TEAM -&gt; TRIO INNOVATORS</a:t>
            </a:r>
          </a:p>
        </p:txBody>
      </p:sp>
      <p:sp>
        <p:nvSpPr>
          <p:cNvPr name="TextBox 6" id="6"/>
          <p:cNvSpPr txBox="true"/>
          <p:nvPr/>
        </p:nvSpPr>
        <p:spPr>
          <a:xfrm rot="0">
            <a:off x="1293352" y="2982908"/>
            <a:ext cx="14795914" cy="4130684"/>
          </a:xfrm>
          <a:prstGeom prst="rect">
            <a:avLst/>
          </a:prstGeom>
        </p:spPr>
        <p:txBody>
          <a:bodyPr anchor="t" rtlCol="false" tIns="0" lIns="0" bIns="0" rIns="0">
            <a:spAutoFit/>
          </a:bodyPr>
          <a:lstStyle/>
          <a:p>
            <a:pPr algn="l">
              <a:lnSpc>
                <a:spcPts val="6999"/>
              </a:lnSpc>
            </a:pPr>
            <a:r>
              <a:rPr lang="en-US" sz="4999">
                <a:solidFill>
                  <a:srgbClr val="000000"/>
                </a:solidFill>
                <a:latin typeface="Times New Roman"/>
                <a:ea typeface="Times New Roman"/>
                <a:cs typeface="Times New Roman"/>
                <a:sym typeface="Times New Roman"/>
              </a:rPr>
              <a:t>TEAM MEMBERS:</a:t>
            </a:r>
          </a:p>
          <a:p>
            <a:pPr algn="l" marL="1079460" indent="-539730" lvl="1">
              <a:lnSpc>
                <a:spcPts val="8649"/>
              </a:lnSpc>
              <a:buFont typeface="Arial"/>
              <a:buChar char="•"/>
            </a:pPr>
            <a:r>
              <a:rPr lang="en-US" sz="4999">
                <a:solidFill>
                  <a:srgbClr val="000000"/>
                </a:solidFill>
                <a:latin typeface="Times New Roman"/>
                <a:ea typeface="Times New Roman"/>
                <a:cs typeface="Times New Roman"/>
                <a:sym typeface="Times New Roman"/>
              </a:rPr>
              <a:t>MD YASIN HOSSAIN AKASH - 22101153</a:t>
            </a:r>
          </a:p>
          <a:p>
            <a:pPr algn="l" marL="1079460" indent="-539730" lvl="1">
              <a:lnSpc>
                <a:spcPts val="8649"/>
              </a:lnSpc>
              <a:buFont typeface="Arial"/>
              <a:buChar char="•"/>
            </a:pPr>
            <a:r>
              <a:rPr lang="en-US" sz="4999">
                <a:solidFill>
                  <a:srgbClr val="000000"/>
                </a:solidFill>
                <a:latin typeface="Times New Roman"/>
                <a:ea typeface="Times New Roman"/>
                <a:cs typeface="Times New Roman"/>
                <a:sym typeface="Times New Roman"/>
              </a:rPr>
              <a:t>NUSRAT AHMMED MAISHA - 22101160</a:t>
            </a:r>
          </a:p>
          <a:p>
            <a:pPr algn="l" marL="1079460" indent="-539730" lvl="1">
              <a:lnSpc>
                <a:spcPts val="8649"/>
              </a:lnSpc>
              <a:buFont typeface="Arial"/>
              <a:buChar char="•"/>
            </a:pPr>
            <a:r>
              <a:rPr lang="en-US" sz="4999">
                <a:solidFill>
                  <a:srgbClr val="000000"/>
                </a:solidFill>
                <a:latin typeface="Times New Roman"/>
                <a:ea typeface="Times New Roman"/>
                <a:cs typeface="Times New Roman"/>
                <a:sym typeface="Times New Roman"/>
              </a:rPr>
              <a:t>C. M. HASIBUL HASAN - 22101174</a:t>
            </a:r>
          </a:p>
        </p:txBody>
      </p:sp>
      <p:sp>
        <p:nvSpPr>
          <p:cNvPr name="Freeform 7" id="7"/>
          <p:cNvSpPr/>
          <p:nvPr/>
        </p:nvSpPr>
        <p:spPr>
          <a:xfrm flipH="false" flipV="false" rot="0">
            <a:off x="1723002"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743623"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4189626"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6657571"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4052292"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1585668" y="7912726"/>
            <a:ext cx="2040179" cy="2040179"/>
          </a:xfrm>
          <a:custGeom>
            <a:avLst/>
            <a:gdLst/>
            <a:ahLst/>
            <a:cxnLst/>
            <a:rect r="r" b="b" t="t" l="l"/>
            <a:pathLst>
              <a:path h="2040179" w="2040179">
                <a:moveTo>
                  <a:pt x="0" y="0"/>
                </a:moveTo>
                <a:lnTo>
                  <a:pt x="2040178" y="0"/>
                </a:lnTo>
                <a:lnTo>
                  <a:pt x="2040178" y="2040179"/>
                </a:lnTo>
                <a:lnTo>
                  <a:pt x="0" y="204017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6518916"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9119043" y="7912726"/>
            <a:ext cx="2040179" cy="2040179"/>
          </a:xfrm>
          <a:custGeom>
            <a:avLst/>
            <a:gdLst/>
            <a:ahLst/>
            <a:cxnLst/>
            <a:rect r="r" b="b" t="t" l="l"/>
            <a:pathLst>
              <a:path h="2040179" w="2040179">
                <a:moveTo>
                  <a:pt x="0" y="0"/>
                </a:moveTo>
                <a:lnTo>
                  <a:pt x="2040179" y="0"/>
                </a:lnTo>
                <a:lnTo>
                  <a:pt x="2040179" y="2040179"/>
                </a:lnTo>
                <a:lnTo>
                  <a:pt x="0" y="204017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ACC6B8"/>
        </a:solidFill>
      </p:bgPr>
    </p:bg>
    <p:spTree>
      <p:nvGrpSpPr>
        <p:cNvPr id="1" name=""/>
        <p:cNvGrpSpPr/>
        <p:nvPr/>
      </p:nvGrpSpPr>
      <p:grpSpPr>
        <a:xfrm>
          <a:off x="0" y="0"/>
          <a:ext cx="0" cy="0"/>
          <a:chOff x="0" y="0"/>
          <a:chExt cx="0" cy="0"/>
        </a:xfrm>
      </p:grpSpPr>
      <p:grpSp>
        <p:nvGrpSpPr>
          <p:cNvPr name="Group 2" id="2"/>
          <p:cNvGrpSpPr/>
          <p:nvPr/>
        </p:nvGrpSpPr>
        <p:grpSpPr>
          <a:xfrm rot="0">
            <a:off x="608373" y="602801"/>
            <a:ext cx="17071254" cy="9081398"/>
            <a:chOff x="0" y="0"/>
            <a:chExt cx="4496133" cy="2391809"/>
          </a:xfrm>
        </p:grpSpPr>
        <p:sp>
          <p:nvSpPr>
            <p:cNvPr name="Freeform 3" id="3"/>
            <p:cNvSpPr/>
            <p:nvPr/>
          </p:nvSpPr>
          <p:spPr>
            <a:xfrm flipH="false" flipV="false" rot="0">
              <a:off x="0" y="0"/>
              <a:ext cx="4496133" cy="2391809"/>
            </a:xfrm>
            <a:custGeom>
              <a:avLst/>
              <a:gdLst/>
              <a:ahLst/>
              <a:cxnLst/>
              <a:rect r="r" b="b" t="t" l="l"/>
              <a:pathLst>
                <a:path h="2391809" w="4496133">
                  <a:moveTo>
                    <a:pt x="14059" y="0"/>
                  </a:moveTo>
                  <a:lnTo>
                    <a:pt x="4482074" y="0"/>
                  </a:lnTo>
                  <a:cubicBezTo>
                    <a:pt x="4485803" y="0"/>
                    <a:pt x="4489379" y="1481"/>
                    <a:pt x="4492015" y="4118"/>
                  </a:cubicBezTo>
                  <a:cubicBezTo>
                    <a:pt x="4494652" y="6754"/>
                    <a:pt x="4496133" y="10330"/>
                    <a:pt x="4496133" y="14059"/>
                  </a:cubicBezTo>
                  <a:lnTo>
                    <a:pt x="4496133" y="2377750"/>
                  </a:lnTo>
                  <a:cubicBezTo>
                    <a:pt x="4496133" y="2381479"/>
                    <a:pt x="4494652" y="2385054"/>
                    <a:pt x="4492015" y="2387691"/>
                  </a:cubicBezTo>
                  <a:cubicBezTo>
                    <a:pt x="4489379" y="2390328"/>
                    <a:pt x="4485803" y="2391809"/>
                    <a:pt x="4482074" y="2391809"/>
                  </a:cubicBezTo>
                  <a:lnTo>
                    <a:pt x="14059" y="2391809"/>
                  </a:lnTo>
                  <a:cubicBezTo>
                    <a:pt x="10330" y="2391809"/>
                    <a:pt x="6754" y="2390328"/>
                    <a:pt x="4118" y="2387691"/>
                  </a:cubicBezTo>
                  <a:cubicBezTo>
                    <a:pt x="1481" y="2385054"/>
                    <a:pt x="0" y="2381479"/>
                    <a:pt x="0" y="2377750"/>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242990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84210" y="1172256"/>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Table of contents</a:t>
            </a:r>
          </a:p>
        </p:txBody>
      </p:sp>
      <p:sp>
        <p:nvSpPr>
          <p:cNvPr name="TextBox 6" id="6"/>
          <p:cNvSpPr txBox="true"/>
          <p:nvPr/>
        </p:nvSpPr>
        <p:spPr>
          <a:xfrm rot="0">
            <a:off x="2921766" y="3357385"/>
            <a:ext cx="5331217" cy="372402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Purpose of Project</a:t>
            </a:r>
          </a:p>
          <a:p>
            <a:pPr algn="l" marL="604519" indent="-302260" lvl="1">
              <a:lnSpc>
                <a:spcPts val="5011"/>
              </a:lnSpc>
              <a:buFont typeface="Arial"/>
              <a:buChar char="•"/>
            </a:pPr>
            <a:r>
              <a:rPr lang="en-US" sz="2799">
                <a:solidFill>
                  <a:srgbClr val="000000"/>
                </a:solidFill>
                <a:latin typeface="Garet"/>
                <a:ea typeface="Garet"/>
                <a:cs typeface="Garet"/>
                <a:sym typeface="Garet"/>
              </a:rPr>
              <a:t>Project Proposal</a:t>
            </a:r>
          </a:p>
          <a:p>
            <a:pPr algn="l" marL="604519" indent="-302260" lvl="1">
              <a:lnSpc>
                <a:spcPts val="5011"/>
              </a:lnSpc>
              <a:buFont typeface="Arial"/>
              <a:buChar char="•"/>
            </a:pPr>
            <a:r>
              <a:rPr lang="en-US" sz="2799">
                <a:solidFill>
                  <a:srgbClr val="000000"/>
                </a:solidFill>
                <a:latin typeface="Garet"/>
                <a:ea typeface="Garet"/>
                <a:cs typeface="Garet"/>
                <a:sym typeface="Garet"/>
              </a:rPr>
              <a:t>Target Audiences</a:t>
            </a:r>
          </a:p>
          <a:p>
            <a:pPr algn="l" marL="604519" indent="-302260" lvl="1">
              <a:lnSpc>
                <a:spcPts val="5011"/>
              </a:lnSpc>
              <a:buFont typeface="Arial"/>
              <a:buChar char="•"/>
            </a:pPr>
            <a:r>
              <a:rPr lang="en-US" sz="2799">
                <a:solidFill>
                  <a:srgbClr val="000000"/>
                </a:solidFill>
                <a:latin typeface="Garet"/>
                <a:ea typeface="Garet"/>
                <a:cs typeface="Garet"/>
                <a:sym typeface="Garet"/>
              </a:rPr>
              <a:t>Requirement Analysis</a:t>
            </a:r>
          </a:p>
          <a:p>
            <a:pPr algn="l" marL="604519" indent="-302260" lvl="1">
              <a:lnSpc>
                <a:spcPts val="5011"/>
              </a:lnSpc>
              <a:buFont typeface="Arial"/>
              <a:buChar char="•"/>
            </a:pPr>
            <a:r>
              <a:rPr lang="en-US" sz="2799">
                <a:solidFill>
                  <a:srgbClr val="000000"/>
                </a:solidFill>
                <a:latin typeface="Garet"/>
                <a:ea typeface="Garet"/>
                <a:cs typeface="Garet"/>
                <a:sym typeface="Garet"/>
              </a:rPr>
              <a:t>Agile Methodology</a:t>
            </a:r>
          </a:p>
          <a:p>
            <a:pPr algn="l" marL="604519" indent="-302260" lvl="1">
              <a:lnSpc>
                <a:spcPts val="5011"/>
              </a:lnSpc>
              <a:buFont typeface="Arial"/>
              <a:buChar char="•"/>
            </a:pPr>
            <a:r>
              <a:rPr lang="en-US" sz="2799">
                <a:solidFill>
                  <a:srgbClr val="000000"/>
                </a:solidFill>
                <a:latin typeface="Garet"/>
                <a:ea typeface="Garet"/>
                <a:cs typeface="Garet"/>
                <a:sym typeface="Garet"/>
              </a:rPr>
              <a:t>Use Case Diagram</a:t>
            </a:r>
          </a:p>
        </p:txBody>
      </p:sp>
      <p:sp>
        <p:nvSpPr>
          <p:cNvPr name="TextBox 7" id="7"/>
          <p:cNvSpPr txBox="true"/>
          <p:nvPr/>
        </p:nvSpPr>
        <p:spPr>
          <a:xfrm rot="0">
            <a:off x="9702401" y="3357385"/>
            <a:ext cx="5331217" cy="435267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Class Diagram</a:t>
            </a:r>
          </a:p>
          <a:p>
            <a:pPr algn="l" marL="604519" indent="-302260" lvl="1">
              <a:lnSpc>
                <a:spcPts val="5011"/>
              </a:lnSpc>
              <a:buFont typeface="Arial"/>
              <a:buChar char="•"/>
            </a:pPr>
            <a:r>
              <a:rPr lang="en-US" sz="2799">
                <a:solidFill>
                  <a:srgbClr val="000000"/>
                </a:solidFill>
                <a:latin typeface="Garet"/>
                <a:ea typeface="Garet"/>
                <a:cs typeface="Garet"/>
                <a:sym typeface="Garet"/>
              </a:rPr>
              <a:t>Activity Diagram</a:t>
            </a:r>
          </a:p>
          <a:p>
            <a:pPr algn="l" marL="604519" indent="-302260" lvl="1">
              <a:lnSpc>
                <a:spcPts val="5011"/>
              </a:lnSpc>
              <a:buFont typeface="Arial"/>
              <a:buChar char="•"/>
            </a:pPr>
            <a:r>
              <a:rPr lang="en-US" sz="2799">
                <a:solidFill>
                  <a:srgbClr val="000000"/>
                </a:solidFill>
                <a:latin typeface="Garet"/>
                <a:ea typeface="Garet"/>
                <a:cs typeface="Garet"/>
                <a:sym typeface="Garet"/>
              </a:rPr>
              <a:t>Sequence Diagram</a:t>
            </a:r>
          </a:p>
          <a:p>
            <a:pPr algn="l" marL="604519" indent="-302260" lvl="1">
              <a:lnSpc>
                <a:spcPts val="5011"/>
              </a:lnSpc>
              <a:buFont typeface="Arial"/>
              <a:buChar char="•"/>
            </a:pPr>
            <a:r>
              <a:rPr lang="en-US" sz="2799">
                <a:solidFill>
                  <a:srgbClr val="000000"/>
                </a:solidFill>
                <a:latin typeface="Garet"/>
                <a:ea typeface="Garet"/>
                <a:cs typeface="Garet"/>
                <a:sym typeface="Garet"/>
              </a:rPr>
              <a:t>Gantt Chart</a:t>
            </a:r>
          </a:p>
          <a:p>
            <a:pPr algn="l" marL="604519" indent="-302260" lvl="1">
              <a:lnSpc>
                <a:spcPts val="5011"/>
              </a:lnSpc>
              <a:buFont typeface="Arial"/>
              <a:buChar char="•"/>
            </a:pPr>
            <a:r>
              <a:rPr lang="en-US" sz="2799">
                <a:solidFill>
                  <a:srgbClr val="000000"/>
                </a:solidFill>
                <a:latin typeface="Garet"/>
                <a:ea typeface="Garet"/>
                <a:cs typeface="Garet"/>
                <a:sym typeface="Garet"/>
              </a:rPr>
              <a:t>User Interface</a:t>
            </a:r>
          </a:p>
          <a:p>
            <a:pPr algn="l" marL="604519" indent="-302260" lvl="1">
              <a:lnSpc>
                <a:spcPts val="5011"/>
              </a:lnSpc>
              <a:buFont typeface="Arial"/>
              <a:buChar char="•"/>
            </a:pPr>
            <a:r>
              <a:rPr lang="en-US" sz="2799">
                <a:solidFill>
                  <a:srgbClr val="000000"/>
                </a:solidFill>
                <a:latin typeface="Garet"/>
                <a:ea typeface="Garet"/>
                <a:cs typeface="Garet"/>
                <a:sym typeface="Garet"/>
              </a:rPr>
              <a:t>Future Updates</a:t>
            </a:r>
          </a:p>
          <a:p>
            <a:pPr algn="l" marL="604519" indent="-302260" lvl="1">
              <a:lnSpc>
                <a:spcPts val="5011"/>
              </a:lnSpc>
              <a:buFont typeface="Arial"/>
              <a:buChar char="•"/>
            </a:pPr>
            <a:r>
              <a:rPr lang="en-US" sz="2799">
                <a:solidFill>
                  <a:srgbClr val="000000"/>
                </a:solidFill>
                <a:latin typeface="Garet"/>
                <a:ea typeface="Garet"/>
                <a:cs typeface="Garet"/>
                <a:sym typeface="Garet"/>
              </a:rPr>
              <a:t>Conclusion</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2CF4E"/>
        </a:solidFill>
      </p:bgPr>
    </p:bg>
    <p:spTree>
      <p:nvGrpSpPr>
        <p:cNvPr id="1" name=""/>
        <p:cNvGrpSpPr/>
        <p:nvPr/>
      </p:nvGrpSpPr>
      <p:grpSpPr>
        <a:xfrm>
          <a:off x="0" y="0"/>
          <a:ext cx="0" cy="0"/>
          <a:chOff x="0" y="0"/>
          <a:chExt cx="0" cy="0"/>
        </a:xfrm>
      </p:grpSpPr>
      <p:grpSp>
        <p:nvGrpSpPr>
          <p:cNvPr name="Group 2" id="2"/>
          <p:cNvGrpSpPr/>
          <p:nvPr/>
        </p:nvGrpSpPr>
        <p:grpSpPr>
          <a:xfrm rot="0">
            <a:off x="2908865" y="602801"/>
            <a:ext cx="11997963" cy="1780895"/>
            <a:chOff x="0" y="0"/>
            <a:chExt cx="3159957" cy="469042"/>
          </a:xfrm>
        </p:grpSpPr>
        <p:sp>
          <p:nvSpPr>
            <p:cNvPr name="Freeform 3" id="3"/>
            <p:cNvSpPr/>
            <p:nvPr/>
          </p:nvSpPr>
          <p:spPr>
            <a:xfrm flipH="false" flipV="false" rot="0">
              <a:off x="0" y="0"/>
              <a:ext cx="3159957" cy="469042"/>
            </a:xfrm>
            <a:custGeom>
              <a:avLst/>
              <a:gdLst/>
              <a:ahLst/>
              <a:cxnLst/>
              <a:rect r="r" b="b" t="t" l="l"/>
              <a:pathLst>
                <a:path h="469042" w="3159957">
                  <a:moveTo>
                    <a:pt x="20003" y="0"/>
                  </a:moveTo>
                  <a:lnTo>
                    <a:pt x="3139954" y="0"/>
                  </a:lnTo>
                  <a:cubicBezTo>
                    <a:pt x="3145259" y="0"/>
                    <a:pt x="3150347" y="2107"/>
                    <a:pt x="3154099" y="5859"/>
                  </a:cubicBezTo>
                  <a:cubicBezTo>
                    <a:pt x="3157850" y="9610"/>
                    <a:pt x="3159957" y="14698"/>
                    <a:pt x="3159957" y="20003"/>
                  </a:cubicBezTo>
                  <a:lnTo>
                    <a:pt x="3159957" y="449039"/>
                  </a:lnTo>
                  <a:cubicBezTo>
                    <a:pt x="3159957" y="460086"/>
                    <a:pt x="3151001" y="469042"/>
                    <a:pt x="3139954" y="469042"/>
                  </a:cubicBezTo>
                  <a:lnTo>
                    <a:pt x="20003" y="469042"/>
                  </a:lnTo>
                  <a:cubicBezTo>
                    <a:pt x="14698" y="469042"/>
                    <a:pt x="9610" y="466935"/>
                    <a:pt x="5859" y="463183"/>
                  </a:cubicBezTo>
                  <a:cubicBezTo>
                    <a:pt x="2107" y="459432"/>
                    <a:pt x="0" y="454344"/>
                    <a:pt x="0" y="449039"/>
                  </a:cubicBezTo>
                  <a:lnTo>
                    <a:pt x="0" y="20003"/>
                  </a:lnTo>
                  <a:cubicBezTo>
                    <a:pt x="0" y="14698"/>
                    <a:pt x="2107" y="9610"/>
                    <a:pt x="5859" y="5859"/>
                  </a:cubicBezTo>
                  <a:cubicBezTo>
                    <a:pt x="9610" y="2107"/>
                    <a:pt x="14698" y="0"/>
                    <a:pt x="20003"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3159957" cy="507142"/>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371341" y="733425"/>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Purpose of project</a:t>
            </a:r>
          </a:p>
        </p:txBody>
      </p:sp>
      <p:grpSp>
        <p:nvGrpSpPr>
          <p:cNvPr name="Group 6" id="6"/>
          <p:cNvGrpSpPr/>
          <p:nvPr/>
        </p:nvGrpSpPr>
        <p:grpSpPr>
          <a:xfrm rot="0">
            <a:off x="942445" y="3220972"/>
            <a:ext cx="3932839" cy="6227761"/>
            <a:chOff x="0" y="0"/>
            <a:chExt cx="1136354" cy="1799448"/>
          </a:xfrm>
        </p:grpSpPr>
        <p:sp>
          <p:nvSpPr>
            <p:cNvPr name="Freeform 7" id="7"/>
            <p:cNvSpPr/>
            <p:nvPr/>
          </p:nvSpPr>
          <p:spPr>
            <a:xfrm flipH="false" flipV="false" rot="0">
              <a:off x="0" y="0"/>
              <a:ext cx="1136354" cy="1799448"/>
            </a:xfrm>
            <a:custGeom>
              <a:avLst/>
              <a:gdLst/>
              <a:ahLst/>
              <a:cxnLst/>
              <a:rect r="r" b="b" t="t" l="l"/>
              <a:pathLst>
                <a:path h="1799448" w="1136354">
                  <a:moveTo>
                    <a:pt x="61024" y="0"/>
                  </a:moveTo>
                  <a:lnTo>
                    <a:pt x="1075329" y="0"/>
                  </a:lnTo>
                  <a:cubicBezTo>
                    <a:pt x="1109032" y="0"/>
                    <a:pt x="1136354" y="27322"/>
                    <a:pt x="1136354" y="61024"/>
                  </a:cubicBezTo>
                  <a:lnTo>
                    <a:pt x="1136354" y="1738423"/>
                  </a:lnTo>
                  <a:cubicBezTo>
                    <a:pt x="1136354" y="1754608"/>
                    <a:pt x="1129924" y="1770130"/>
                    <a:pt x="1118480" y="1781574"/>
                  </a:cubicBezTo>
                  <a:cubicBezTo>
                    <a:pt x="1107036" y="1793018"/>
                    <a:pt x="1091514" y="1799448"/>
                    <a:pt x="1075329" y="1799448"/>
                  </a:cubicBezTo>
                  <a:lnTo>
                    <a:pt x="61024" y="1799448"/>
                  </a:lnTo>
                  <a:cubicBezTo>
                    <a:pt x="27322" y="1799448"/>
                    <a:pt x="0" y="1772126"/>
                    <a:pt x="0" y="1738423"/>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8" id="8"/>
            <p:cNvSpPr txBox="true"/>
            <p:nvPr/>
          </p:nvSpPr>
          <p:spPr>
            <a:xfrm>
              <a:off x="0" y="-38100"/>
              <a:ext cx="1136354" cy="1837548"/>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1148095" y="5075012"/>
            <a:ext cx="3521572" cy="1967230"/>
          </a:xfrm>
          <a:prstGeom prst="rect">
            <a:avLst/>
          </a:prstGeom>
        </p:spPr>
        <p:txBody>
          <a:bodyPr anchor="t" rtlCol="false" tIns="0" lIns="0" bIns="0" rIns="0">
            <a:spAutoFit/>
          </a:bodyPr>
          <a:lstStyle/>
          <a:p>
            <a:pPr algn="ctr">
              <a:lnSpc>
                <a:spcPts val="3919"/>
              </a:lnSpc>
            </a:pPr>
            <a:r>
              <a:rPr lang="en-US" sz="2799">
                <a:solidFill>
                  <a:srgbClr val="000000"/>
                </a:solidFill>
                <a:latin typeface="Garet"/>
                <a:ea typeface="Garet"/>
                <a:cs typeface="Garet"/>
                <a:sym typeface="Garet"/>
              </a:rPr>
              <a:t>Provide timely weather alerts and disaster updates to reduce risks.</a:t>
            </a:r>
          </a:p>
        </p:txBody>
      </p:sp>
      <p:grpSp>
        <p:nvGrpSpPr>
          <p:cNvPr name="Group 10" id="10"/>
          <p:cNvGrpSpPr/>
          <p:nvPr/>
        </p:nvGrpSpPr>
        <p:grpSpPr>
          <a:xfrm rot="0">
            <a:off x="5098292" y="3224924"/>
            <a:ext cx="3932839" cy="6223808"/>
            <a:chOff x="0" y="0"/>
            <a:chExt cx="1136354" cy="1798306"/>
          </a:xfrm>
        </p:grpSpPr>
        <p:sp>
          <p:nvSpPr>
            <p:cNvPr name="Freeform 11" id="11"/>
            <p:cNvSpPr/>
            <p:nvPr/>
          </p:nvSpPr>
          <p:spPr>
            <a:xfrm flipH="false" flipV="false" rot="0">
              <a:off x="0" y="0"/>
              <a:ext cx="1136354" cy="1798306"/>
            </a:xfrm>
            <a:custGeom>
              <a:avLst/>
              <a:gdLst/>
              <a:ahLst/>
              <a:cxnLst/>
              <a:rect r="r" b="b" t="t" l="l"/>
              <a:pathLst>
                <a:path h="1798306" w="1136354">
                  <a:moveTo>
                    <a:pt x="61024" y="0"/>
                  </a:moveTo>
                  <a:lnTo>
                    <a:pt x="1075329" y="0"/>
                  </a:lnTo>
                  <a:cubicBezTo>
                    <a:pt x="1109032" y="0"/>
                    <a:pt x="1136354" y="27322"/>
                    <a:pt x="1136354" y="61024"/>
                  </a:cubicBezTo>
                  <a:lnTo>
                    <a:pt x="1136354" y="1737281"/>
                  </a:lnTo>
                  <a:cubicBezTo>
                    <a:pt x="1136354" y="1770984"/>
                    <a:pt x="1109032" y="1798306"/>
                    <a:pt x="1075329" y="1798306"/>
                  </a:cubicBezTo>
                  <a:lnTo>
                    <a:pt x="61024" y="1798306"/>
                  </a:lnTo>
                  <a:cubicBezTo>
                    <a:pt x="44840" y="1798306"/>
                    <a:pt x="29318" y="1791876"/>
                    <a:pt x="17874" y="1780432"/>
                  </a:cubicBezTo>
                  <a:cubicBezTo>
                    <a:pt x="6429" y="1768988"/>
                    <a:pt x="0" y="1753466"/>
                    <a:pt x="0" y="1737281"/>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12" id="12"/>
            <p:cNvSpPr txBox="true"/>
            <p:nvPr/>
          </p:nvSpPr>
          <p:spPr>
            <a:xfrm>
              <a:off x="0" y="-38100"/>
              <a:ext cx="1136354" cy="1836406"/>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5303925" y="5075012"/>
            <a:ext cx="3521572" cy="2462530"/>
          </a:xfrm>
          <a:prstGeom prst="rect">
            <a:avLst/>
          </a:prstGeom>
        </p:spPr>
        <p:txBody>
          <a:bodyPr anchor="t" rtlCol="false" tIns="0" lIns="0" bIns="0" rIns="0">
            <a:spAutoFit/>
          </a:bodyPr>
          <a:lstStyle/>
          <a:p>
            <a:pPr algn="ctr">
              <a:lnSpc>
                <a:spcPts val="3919"/>
              </a:lnSpc>
            </a:pPr>
            <a:r>
              <a:rPr lang="en-US" sz="2799">
                <a:solidFill>
                  <a:srgbClr val="000000"/>
                </a:solidFill>
                <a:latin typeface="Garet"/>
                <a:ea typeface="Garet"/>
                <a:cs typeface="Garet"/>
                <a:sym typeface="Garet"/>
              </a:rPr>
              <a:t>Educate the public on proper safety measures before, during, and after disasters.</a:t>
            </a:r>
          </a:p>
        </p:txBody>
      </p:sp>
      <p:grpSp>
        <p:nvGrpSpPr>
          <p:cNvPr name="Group 14" id="14"/>
          <p:cNvGrpSpPr/>
          <p:nvPr/>
        </p:nvGrpSpPr>
        <p:grpSpPr>
          <a:xfrm rot="0">
            <a:off x="9250206" y="3224924"/>
            <a:ext cx="3932839" cy="6231713"/>
            <a:chOff x="0" y="0"/>
            <a:chExt cx="1136354" cy="1800590"/>
          </a:xfrm>
        </p:grpSpPr>
        <p:sp>
          <p:nvSpPr>
            <p:cNvPr name="Freeform 15" id="15"/>
            <p:cNvSpPr/>
            <p:nvPr/>
          </p:nvSpPr>
          <p:spPr>
            <a:xfrm flipH="false" flipV="false" rot="0">
              <a:off x="0" y="0"/>
              <a:ext cx="1136354" cy="1800590"/>
            </a:xfrm>
            <a:custGeom>
              <a:avLst/>
              <a:gdLst/>
              <a:ahLst/>
              <a:cxnLst/>
              <a:rect r="r" b="b" t="t" l="l"/>
              <a:pathLst>
                <a:path h="1800590" w="1136354">
                  <a:moveTo>
                    <a:pt x="61024" y="0"/>
                  </a:moveTo>
                  <a:lnTo>
                    <a:pt x="1075329" y="0"/>
                  </a:lnTo>
                  <a:cubicBezTo>
                    <a:pt x="1109032" y="0"/>
                    <a:pt x="1136354" y="27322"/>
                    <a:pt x="1136354" y="61024"/>
                  </a:cubicBezTo>
                  <a:lnTo>
                    <a:pt x="1136354" y="1739565"/>
                  </a:lnTo>
                  <a:cubicBezTo>
                    <a:pt x="1136354" y="1773268"/>
                    <a:pt x="1109032" y="1800590"/>
                    <a:pt x="1075329" y="1800590"/>
                  </a:cubicBezTo>
                  <a:lnTo>
                    <a:pt x="61024" y="1800590"/>
                  </a:lnTo>
                  <a:cubicBezTo>
                    <a:pt x="27322" y="1800590"/>
                    <a:pt x="0" y="1773268"/>
                    <a:pt x="0" y="1739565"/>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16" id="16"/>
            <p:cNvSpPr txBox="true"/>
            <p:nvPr/>
          </p:nvSpPr>
          <p:spPr>
            <a:xfrm>
              <a:off x="0" y="-38100"/>
              <a:ext cx="1136354" cy="183869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9459756" y="4893362"/>
            <a:ext cx="3521572" cy="2957830"/>
          </a:xfrm>
          <a:prstGeom prst="rect">
            <a:avLst/>
          </a:prstGeom>
        </p:spPr>
        <p:txBody>
          <a:bodyPr anchor="t" rtlCol="false" tIns="0" lIns="0" bIns="0" rIns="0">
            <a:spAutoFit/>
          </a:bodyPr>
          <a:lstStyle/>
          <a:p>
            <a:pPr algn="ctr">
              <a:lnSpc>
                <a:spcPts val="3919"/>
              </a:lnSpc>
            </a:pPr>
            <a:r>
              <a:rPr lang="en-US" sz="2799">
                <a:solidFill>
                  <a:srgbClr val="000000"/>
                </a:solidFill>
                <a:latin typeface="Garet"/>
                <a:ea typeface="Garet"/>
                <a:cs typeface="Garet"/>
                <a:sym typeface="Garet"/>
              </a:rPr>
              <a:t>Offer a platform for citizens to connect with emergency contacts and services.</a:t>
            </a:r>
          </a:p>
        </p:txBody>
      </p:sp>
      <p:grpSp>
        <p:nvGrpSpPr>
          <p:cNvPr name="Group 18" id="18"/>
          <p:cNvGrpSpPr/>
          <p:nvPr/>
        </p:nvGrpSpPr>
        <p:grpSpPr>
          <a:xfrm rot="0">
            <a:off x="13406053" y="3220972"/>
            <a:ext cx="3932839" cy="6227761"/>
            <a:chOff x="0" y="0"/>
            <a:chExt cx="1136354" cy="1799448"/>
          </a:xfrm>
        </p:grpSpPr>
        <p:sp>
          <p:nvSpPr>
            <p:cNvPr name="Freeform 19" id="19"/>
            <p:cNvSpPr/>
            <p:nvPr/>
          </p:nvSpPr>
          <p:spPr>
            <a:xfrm flipH="false" flipV="false" rot="0">
              <a:off x="0" y="0"/>
              <a:ext cx="1136354" cy="1799448"/>
            </a:xfrm>
            <a:custGeom>
              <a:avLst/>
              <a:gdLst/>
              <a:ahLst/>
              <a:cxnLst/>
              <a:rect r="r" b="b" t="t" l="l"/>
              <a:pathLst>
                <a:path h="1799448" w="1136354">
                  <a:moveTo>
                    <a:pt x="61024" y="0"/>
                  </a:moveTo>
                  <a:lnTo>
                    <a:pt x="1075329" y="0"/>
                  </a:lnTo>
                  <a:cubicBezTo>
                    <a:pt x="1109032" y="0"/>
                    <a:pt x="1136354" y="27322"/>
                    <a:pt x="1136354" y="61024"/>
                  </a:cubicBezTo>
                  <a:lnTo>
                    <a:pt x="1136354" y="1738423"/>
                  </a:lnTo>
                  <a:cubicBezTo>
                    <a:pt x="1136354" y="1754608"/>
                    <a:pt x="1129924" y="1770130"/>
                    <a:pt x="1118480" y="1781574"/>
                  </a:cubicBezTo>
                  <a:cubicBezTo>
                    <a:pt x="1107036" y="1793018"/>
                    <a:pt x="1091514" y="1799448"/>
                    <a:pt x="1075329" y="1799448"/>
                  </a:cubicBezTo>
                  <a:lnTo>
                    <a:pt x="61024" y="1799448"/>
                  </a:lnTo>
                  <a:cubicBezTo>
                    <a:pt x="27322" y="1799448"/>
                    <a:pt x="0" y="1772126"/>
                    <a:pt x="0" y="1738423"/>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0" id="20"/>
            <p:cNvSpPr txBox="true"/>
            <p:nvPr/>
          </p:nvSpPr>
          <p:spPr>
            <a:xfrm>
              <a:off x="0" y="-38100"/>
              <a:ext cx="1136354" cy="1837548"/>
            </a:xfrm>
            <a:prstGeom prst="rect">
              <a:avLst/>
            </a:prstGeom>
          </p:spPr>
          <p:txBody>
            <a:bodyPr anchor="ctr" rtlCol="false" tIns="50800" lIns="50800" bIns="50800" rIns="50800"/>
            <a:lstStyle/>
            <a:p>
              <a:pPr algn="ctr">
                <a:lnSpc>
                  <a:spcPts val="2659"/>
                </a:lnSpc>
              </a:pPr>
            </a:p>
          </p:txBody>
        </p:sp>
      </p:grpSp>
      <p:sp>
        <p:nvSpPr>
          <p:cNvPr name="TextBox 21" id="21"/>
          <p:cNvSpPr txBox="true"/>
          <p:nvPr/>
        </p:nvSpPr>
        <p:spPr>
          <a:xfrm rot="0">
            <a:off x="13611686" y="4827362"/>
            <a:ext cx="3521572" cy="2957830"/>
          </a:xfrm>
          <a:prstGeom prst="rect">
            <a:avLst/>
          </a:prstGeom>
        </p:spPr>
        <p:txBody>
          <a:bodyPr anchor="t" rtlCol="false" tIns="0" lIns="0" bIns="0" rIns="0">
            <a:spAutoFit/>
          </a:bodyPr>
          <a:lstStyle/>
          <a:p>
            <a:pPr algn="ctr">
              <a:lnSpc>
                <a:spcPts val="3919"/>
              </a:lnSpc>
            </a:pPr>
            <a:r>
              <a:rPr lang="en-US" sz="2799">
                <a:solidFill>
                  <a:srgbClr val="000000"/>
                </a:solidFill>
                <a:latin typeface="Garet"/>
                <a:ea typeface="Garet"/>
                <a:cs typeface="Garet"/>
                <a:sym typeface="Garet"/>
              </a:rPr>
              <a:t>Facilitate community participation through donations and volunteer efforts.</a:t>
            </a:r>
          </a:p>
        </p:txBody>
      </p:sp>
    </p:spTree>
  </p:cSld>
  <p:clrMapOvr>
    <a:masterClrMapping/>
  </p:clrMapOvr>
</p:sld>
</file>

<file path=ppt/slides/slide6.xml><?xml version="1.0" encoding="utf-8"?>
<p:sld xmlns:p="http://schemas.openxmlformats.org/presentationml/2006/main" xmlns:a="http://schemas.openxmlformats.org/drawingml/2006/main">
  <p:cSld>
    <p:bg>
      <p:bgPr>
        <a:solidFill>
          <a:srgbClr val="6AA7AD"/>
        </a:solidFill>
      </p:bgPr>
    </p:bg>
    <p:spTree>
      <p:nvGrpSpPr>
        <p:cNvPr id="1" name=""/>
        <p:cNvGrpSpPr/>
        <p:nvPr/>
      </p:nvGrpSpPr>
      <p:grpSpPr>
        <a:xfrm>
          <a:off x="0" y="0"/>
          <a:ext cx="0" cy="0"/>
          <a:chOff x="0" y="0"/>
          <a:chExt cx="0" cy="0"/>
        </a:xfrm>
      </p:grpSpPr>
      <p:grpSp>
        <p:nvGrpSpPr>
          <p:cNvPr name="Group 2" id="2"/>
          <p:cNvGrpSpPr/>
          <p:nvPr/>
        </p:nvGrpSpPr>
        <p:grpSpPr>
          <a:xfrm rot="0">
            <a:off x="627423" y="602801"/>
            <a:ext cx="17071254" cy="9081398"/>
            <a:chOff x="0" y="0"/>
            <a:chExt cx="4496133" cy="2391809"/>
          </a:xfrm>
        </p:grpSpPr>
        <p:sp>
          <p:nvSpPr>
            <p:cNvPr name="Freeform 3" id="3"/>
            <p:cNvSpPr/>
            <p:nvPr/>
          </p:nvSpPr>
          <p:spPr>
            <a:xfrm flipH="false" flipV="false" rot="0">
              <a:off x="0" y="0"/>
              <a:ext cx="4496133" cy="2391809"/>
            </a:xfrm>
            <a:custGeom>
              <a:avLst/>
              <a:gdLst/>
              <a:ahLst/>
              <a:cxnLst/>
              <a:rect r="r" b="b" t="t" l="l"/>
              <a:pathLst>
                <a:path h="2391809" w="4496133">
                  <a:moveTo>
                    <a:pt x="14059" y="0"/>
                  </a:moveTo>
                  <a:lnTo>
                    <a:pt x="4482074" y="0"/>
                  </a:lnTo>
                  <a:cubicBezTo>
                    <a:pt x="4485803" y="0"/>
                    <a:pt x="4489379" y="1481"/>
                    <a:pt x="4492015" y="4118"/>
                  </a:cubicBezTo>
                  <a:cubicBezTo>
                    <a:pt x="4494652" y="6754"/>
                    <a:pt x="4496133" y="10330"/>
                    <a:pt x="4496133" y="14059"/>
                  </a:cubicBezTo>
                  <a:lnTo>
                    <a:pt x="4496133" y="2377750"/>
                  </a:lnTo>
                  <a:cubicBezTo>
                    <a:pt x="4496133" y="2381479"/>
                    <a:pt x="4494652" y="2385054"/>
                    <a:pt x="4492015" y="2387691"/>
                  </a:cubicBezTo>
                  <a:cubicBezTo>
                    <a:pt x="4489379" y="2390328"/>
                    <a:pt x="4485803" y="2391809"/>
                    <a:pt x="4482074" y="2391809"/>
                  </a:cubicBezTo>
                  <a:lnTo>
                    <a:pt x="14059" y="2391809"/>
                  </a:lnTo>
                  <a:cubicBezTo>
                    <a:pt x="10330" y="2391809"/>
                    <a:pt x="6754" y="2390328"/>
                    <a:pt x="4118" y="2387691"/>
                  </a:cubicBezTo>
                  <a:cubicBezTo>
                    <a:pt x="1481" y="2385054"/>
                    <a:pt x="0" y="2381479"/>
                    <a:pt x="0" y="2377750"/>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242990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84210" y="1172256"/>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PROJECT PROPOSAL</a:t>
            </a:r>
          </a:p>
        </p:txBody>
      </p:sp>
      <p:sp>
        <p:nvSpPr>
          <p:cNvPr name="TextBox 6" id="6"/>
          <p:cNvSpPr txBox="true"/>
          <p:nvPr/>
        </p:nvSpPr>
        <p:spPr>
          <a:xfrm rot="0">
            <a:off x="1147174" y="4361134"/>
            <a:ext cx="5331217" cy="498132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Resource Scarcity</a:t>
            </a:r>
          </a:p>
          <a:p>
            <a:pPr algn="l" marL="604519" indent="-302260" lvl="1">
              <a:lnSpc>
                <a:spcPts val="5011"/>
              </a:lnSpc>
              <a:buFont typeface="Arial"/>
              <a:buChar char="•"/>
            </a:pPr>
            <a:r>
              <a:rPr lang="en-US" sz="2799">
                <a:solidFill>
                  <a:srgbClr val="000000"/>
                </a:solidFill>
                <a:latin typeface="Garet"/>
                <a:ea typeface="Garet"/>
                <a:cs typeface="Garet"/>
                <a:sym typeface="Garet"/>
              </a:rPr>
              <a:t>Weather Delays</a:t>
            </a:r>
          </a:p>
          <a:p>
            <a:pPr algn="l" marL="604519" indent="-302260" lvl="1">
              <a:lnSpc>
                <a:spcPts val="5011"/>
              </a:lnSpc>
              <a:buFont typeface="Arial"/>
              <a:buChar char="•"/>
            </a:pPr>
            <a:r>
              <a:rPr lang="en-US" sz="2799">
                <a:solidFill>
                  <a:srgbClr val="000000"/>
                </a:solidFill>
                <a:latin typeface="Garet"/>
                <a:ea typeface="Garet"/>
                <a:cs typeface="Garet"/>
                <a:sym typeface="Garet"/>
              </a:rPr>
              <a:t>Contact Outdatedness</a:t>
            </a:r>
          </a:p>
          <a:p>
            <a:pPr algn="l" marL="604519" indent="-302260" lvl="1">
              <a:lnSpc>
                <a:spcPts val="5011"/>
              </a:lnSpc>
              <a:buFont typeface="Arial"/>
              <a:buChar char="•"/>
            </a:pPr>
            <a:r>
              <a:rPr lang="en-US" sz="2799">
                <a:solidFill>
                  <a:srgbClr val="000000"/>
                </a:solidFill>
                <a:latin typeface="Garet"/>
                <a:ea typeface="Garet"/>
                <a:cs typeface="Garet"/>
                <a:sym typeface="Garet"/>
              </a:rPr>
              <a:t>Lack of </a:t>
            </a:r>
            <a:r>
              <a:rPr lang="en-US" sz="2799">
                <a:solidFill>
                  <a:srgbClr val="000000"/>
                </a:solidFill>
                <a:latin typeface="Garet"/>
                <a:ea typeface="Garet"/>
                <a:cs typeface="Garet"/>
                <a:sym typeface="Garet"/>
              </a:rPr>
              <a:t>Donation Transparency</a:t>
            </a:r>
          </a:p>
          <a:p>
            <a:pPr algn="l" marL="604519" indent="-302260" lvl="1">
              <a:lnSpc>
                <a:spcPts val="5011"/>
              </a:lnSpc>
              <a:buFont typeface="Arial"/>
              <a:buChar char="•"/>
            </a:pPr>
            <a:r>
              <a:rPr lang="en-US" sz="2799">
                <a:solidFill>
                  <a:srgbClr val="000000"/>
                </a:solidFill>
                <a:latin typeface="Garet"/>
                <a:ea typeface="Garet"/>
                <a:cs typeface="Garet"/>
                <a:sym typeface="Garet"/>
              </a:rPr>
              <a:t>Volunteer Mismanagement</a:t>
            </a:r>
          </a:p>
          <a:p>
            <a:pPr algn="l" marL="604519" indent="-302260" lvl="1">
              <a:lnSpc>
                <a:spcPts val="5011"/>
              </a:lnSpc>
              <a:buFont typeface="Arial"/>
              <a:buChar char="•"/>
            </a:pPr>
            <a:r>
              <a:rPr lang="en-US" sz="2799">
                <a:solidFill>
                  <a:srgbClr val="000000"/>
                </a:solidFill>
                <a:latin typeface="Garet"/>
                <a:ea typeface="Garet"/>
                <a:cs typeface="Garet"/>
                <a:sym typeface="Garet"/>
              </a:rPr>
              <a:t>Language Barriers</a:t>
            </a:r>
          </a:p>
        </p:txBody>
      </p:sp>
      <p:sp>
        <p:nvSpPr>
          <p:cNvPr name="TextBox 7" id="7"/>
          <p:cNvSpPr txBox="true"/>
          <p:nvPr/>
        </p:nvSpPr>
        <p:spPr>
          <a:xfrm rot="0">
            <a:off x="6538040" y="4361134"/>
            <a:ext cx="5331217" cy="435267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Resource Allocation</a:t>
            </a:r>
          </a:p>
          <a:p>
            <a:pPr algn="l" marL="604519" indent="-302260" lvl="1">
              <a:lnSpc>
                <a:spcPts val="5011"/>
              </a:lnSpc>
              <a:buFont typeface="Arial"/>
              <a:buChar char="•"/>
            </a:pPr>
            <a:r>
              <a:rPr lang="en-US" sz="2799">
                <a:solidFill>
                  <a:srgbClr val="000000"/>
                </a:solidFill>
                <a:latin typeface="Garet"/>
                <a:ea typeface="Garet"/>
                <a:cs typeface="Garet"/>
                <a:sym typeface="Garet"/>
              </a:rPr>
              <a:t>Real-Time Updates</a:t>
            </a:r>
          </a:p>
          <a:p>
            <a:pPr algn="l" marL="604519" indent="-302260" lvl="1">
              <a:lnSpc>
                <a:spcPts val="5011"/>
              </a:lnSpc>
              <a:buFont typeface="Arial"/>
              <a:buChar char="•"/>
            </a:pPr>
            <a:r>
              <a:rPr lang="en-US" sz="2799">
                <a:solidFill>
                  <a:srgbClr val="000000"/>
                </a:solidFill>
                <a:latin typeface="Garet"/>
                <a:ea typeface="Garet"/>
                <a:cs typeface="Garet"/>
                <a:sym typeface="Garet"/>
              </a:rPr>
              <a:t>Contact Database</a:t>
            </a:r>
          </a:p>
          <a:p>
            <a:pPr algn="l" marL="604519" indent="-302260" lvl="1">
              <a:lnSpc>
                <a:spcPts val="5011"/>
              </a:lnSpc>
              <a:buFont typeface="Arial"/>
              <a:buChar char="•"/>
            </a:pPr>
            <a:r>
              <a:rPr lang="en-US" sz="2799">
                <a:solidFill>
                  <a:srgbClr val="000000"/>
                </a:solidFill>
                <a:latin typeface="Garet"/>
                <a:ea typeface="Garet"/>
                <a:cs typeface="Garet"/>
                <a:sym typeface="Garet"/>
              </a:rPr>
              <a:t>Transparent Tracking of Donation</a:t>
            </a:r>
          </a:p>
          <a:p>
            <a:pPr algn="l" marL="604519" indent="-302260" lvl="1">
              <a:lnSpc>
                <a:spcPts val="5011"/>
              </a:lnSpc>
              <a:buFont typeface="Arial"/>
              <a:buChar char="•"/>
            </a:pPr>
            <a:r>
              <a:rPr lang="en-US" sz="2799">
                <a:solidFill>
                  <a:srgbClr val="000000"/>
                </a:solidFill>
                <a:latin typeface="Garet"/>
                <a:ea typeface="Garet"/>
                <a:cs typeface="Garet"/>
                <a:sym typeface="Garet"/>
              </a:rPr>
              <a:t>Volunteer Portal</a:t>
            </a:r>
          </a:p>
          <a:p>
            <a:pPr algn="l" marL="604519" indent="-302260" lvl="1">
              <a:lnSpc>
                <a:spcPts val="5011"/>
              </a:lnSpc>
              <a:buFont typeface="Arial"/>
              <a:buChar char="•"/>
            </a:pPr>
            <a:r>
              <a:rPr lang="en-US" sz="2799">
                <a:solidFill>
                  <a:srgbClr val="000000"/>
                </a:solidFill>
                <a:latin typeface="Garet"/>
                <a:ea typeface="Garet"/>
                <a:cs typeface="Garet"/>
                <a:sym typeface="Garet"/>
              </a:rPr>
              <a:t>Multilingual Support</a:t>
            </a:r>
          </a:p>
        </p:txBody>
      </p:sp>
      <p:sp>
        <p:nvSpPr>
          <p:cNvPr name="TextBox 8" id="8"/>
          <p:cNvSpPr txBox="true"/>
          <p:nvPr/>
        </p:nvSpPr>
        <p:spPr>
          <a:xfrm rot="0">
            <a:off x="12100356" y="4361134"/>
            <a:ext cx="5331217" cy="4981321"/>
          </a:xfrm>
          <a:prstGeom prst="rect">
            <a:avLst/>
          </a:prstGeom>
        </p:spPr>
        <p:txBody>
          <a:bodyPr anchor="t" rtlCol="false" tIns="0" lIns="0" bIns="0" rIns="0">
            <a:spAutoFit/>
          </a:bodyPr>
          <a:lstStyle/>
          <a:p>
            <a:pPr algn="l">
              <a:lnSpc>
                <a:spcPts val="5011"/>
              </a:lnSpc>
            </a:pPr>
            <a:r>
              <a:rPr lang="en-US" sz="2799">
                <a:solidFill>
                  <a:srgbClr val="000000"/>
                </a:solidFill>
                <a:latin typeface="Garet"/>
                <a:ea typeface="Garet"/>
                <a:cs typeface="Garet"/>
                <a:sym typeface="Garet"/>
              </a:rPr>
              <a:t>Technical Feasibility</a:t>
            </a:r>
          </a:p>
          <a:p>
            <a:pPr algn="l" marL="604519" indent="-302260" lvl="1">
              <a:lnSpc>
                <a:spcPts val="5011"/>
              </a:lnSpc>
              <a:buFont typeface="Arial"/>
              <a:buChar char="•"/>
            </a:pPr>
            <a:r>
              <a:rPr lang="en-US" sz="2799">
                <a:solidFill>
                  <a:srgbClr val="000000"/>
                </a:solidFill>
                <a:latin typeface="Garet"/>
                <a:ea typeface="Garet"/>
                <a:cs typeface="Garet"/>
                <a:sym typeface="Garet"/>
              </a:rPr>
              <a:t>Infrastructure</a:t>
            </a:r>
          </a:p>
          <a:p>
            <a:pPr algn="l" marL="604519" indent="-302260" lvl="1">
              <a:lnSpc>
                <a:spcPts val="5011"/>
              </a:lnSpc>
              <a:buFont typeface="Arial"/>
              <a:buChar char="•"/>
            </a:pPr>
            <a:r>
              <a:rPr lang="en-US" sz="2799">
                <a:solidFill>
                  <a:srgbClr val="000000"/>
                </a:solidFill>
                <a:latin typeface="Garet"/>
                <a:ea typeface="Garet"/>
                <a:cs typeface="Garet"/>
                <a:sym typeface="Garet"/>
              </a:rPr>
              <a:t>User Accessibility</a:t>
            </a:r>
          </a:p>
          <a:p>
            <a:pPr algn="l" marL="604519" indent="-302260" lvl="1">
              <a:lnSpc>
                <a:spcPts val="5011"/>
              </a:lnSpc>
              <a:buFont typeface="Arial"/>
              <a:buChar char="•"/>
            </a:pPr>
            <a:r>
              <a:rPr lang="en-US" sz="2799">
                <a:solidFill>
                  <a:srgbClr val="000000"/>
                </a:solidFill>
                <a:latin typeface="Garet"/>
                <a:ea typeface="Garet"/>
                <a:cs typeface="Garet"/>
                <a:sym typeface="Garet"/>
              </a:rPr>
              <a:t>Data Integration</a:t>
            </a:r>
          </a:p>
          <a:p>
            <a:pPr algn="l">
              <a:lnSpc>
                <a:spcPts val="5011"/>
              </a:lnSpc>
            </a:pPr>
            <a:r>
              <a:rPr lang="en-US" sz="2799">
                <a:solidFill>
                  <a:srgbClr val="000000"/>
                </a:solidFill>
                <a:latin typeface="Garet"/>
                <a:ea typeface="Garet"/>
                <a:cs typeface="Garet"/>
                <a:sym typeface="Garet"/>
              </a:rPr>
              <a:t>Economical feasibilities</a:t>
            </a:r>
          </a:p>
          <a:p>
            <a:pPr algn="l" marL="604519" indent="-302260" lvl="1">
              <a:lnSpc>
                <a:spcPts val="5011"/>
              </a:lnSpc>
              <a:buFont typeface="Arial"/>
              <a:buChar char="•"/>
            </a:pPr>
            <a:r>
              <a:rPr lang="en-US" sz="2799">
                <a:solidFill>
                  <a:srgbClr val="000000"/>
                </a:solidFill>
                <a:latin typeface="Garet"/>
                <a:ea typeface="Garet"/>
                <a:cs typeface="Garet"/>
                <a:sym typeface="Garet"/>
              </a:rPr>
              <a:t>Cost Efficiency </a:t>
            </a:r>
          </a:p>
          <a:p>
            <a:pPr algn="l" marL="604519" indent="-302260" lvl="1">
              <a:lnSpc>
                <a:spcPts val="5011"/>
              </a:lnSpc>
              <a:buFont typeface="Arial"/>
              <a:buChar char="•"/>
            </a:pPr>
            <a:r>
              <a:rPr lang="en-US" sz="2799">
                <a:solidFill>
                  <a:srgbClr val="000000"/>
                </a:solidFill>
                <a:latin typeface="Garet"/>
                <a:ea typeface="Garet"/>
                <a:cs typeface="Garet"/>
                <a:sym typeface="Garet"/>
              </a:rPr>
              <a:t>Sustainable funding</a:t>
            </a:r>
          </a:p>
          <a:p>
            <a:pPr algn="l">
              <a:lnSpc>
                <a:spcPts val="5011"/>
              </a:lnSpc>
            </a:pPr>
          </a:p>
        </p:txBody>
      </p:sp>
      <p:sp>
        <p:nvSpPr>
          <p:cNvPr name="TextBox 9" id="9"/>
          <p:cNvSpPr txBox="true"/>
          <p:nvPr/>
        </p:nvSpPr>
        <p:spPr>
          <a:xfrm rot="0">
            <a:off x="1502710" y="3244411"/>
            <a:ext cx="3641270" cy="892418"/>
          </a:xfrm>
          <a:prstGeom prst="rect">
            <a:avLst/>
          </a:prstGeom>
        </p:spPr>
        <p:txBody>
          <a:bodyPr anchor="t" rtlCol="false" tIns="0" lIns="0" bIns="0" rIns="0">
            <a:spAutoFit/>
          </a:bodyPr>
          <a:lstStyle/>
          <a:p>
            <a:pPr algn="l">
              <a:lnSpc>
                <a:spcPts val="3513"/>
              </a:lnSpc>
            </a:pPr>
            <a:r>
              <a:rPr lang="en-US" sz="3283" b="true">
                <a:solidFill>
                  <a:srgbClr val="000000"/>
                </a:solidFill>
                <a:latin typeface="Garet Bold"/>
                <a:ea typeface="Garet Bold"/>
                <a:cs typeface="Garet Bold"/>
                <a:sym typeface="Garet Bold"/>
              </a:rPr>
              <a:t>PROBLEM STATEMENTS</a:t>
            </a:r>
          </a:p>
        </p:txBody>
      </p:sp>
      <p:sp>
        <p:nvSpPr>
          <p:cNvPr name="TextBox 10" id="10"/>
          <p:cNvSpPr txBox="true"/>
          <p:nvPr/>
        </p:nvSpPr>
        <p:spPr>
          <a:xfrm rot="0">
            <a:off x="6801533" y="3244411"/>
            <a:ext cx="3641270" cy="892418"/>
          </a:xfrm>
          <a:prstGeom prst="rect">
            <a:avLst/>
          </a:prstGeom>
        </p:spPr>
        <p:txBody>
          <a:bodyPr anchor="t" rtlCol="false" tIns="0" lIns="0" bIns="0" rIns="0">
            <a:spAutoFit/>
          </a:bodyPr>
          <a:lstStyle/>
          <a:p>
            <a:pPr algn="l">
              <a:lnSpc>
                <a:spcPts val="3513"/>
              </a:lnSpc>
            </a:pPr>
            <a:r>
              <a:rPr lang="en-US" sz="3283" b="true">
                <a:solidFill>
                  <a:srgbClr val="000000"/>
                </a:solidFill>
                <a:latin typeface="Garet Bold"/>
                <a:ea typeface="Garet Bold"/>
                <a:cs typeface="Garet Bold"/>
                <a:sym typeface="Garet Bold"/>
              </a:rPr>
              <a:t>PROPOSED SOLUTIONS</a:t>
            </a:r>
          </a:p>
        </p:txBody>
      </p:sp>
      <p:sp>
        <p:nvSpPr>
          <p:cNvPr name="TextBox 11" id="11"/>
          <p:cNvSpPr txBox="true"/>
          <p:nvPr/>
        </p:nvSpPr>
        <p:spPr>
          <a:xfrm rot="0">
            <a:off x="12100356" y="3463486"/>
            <a:ext cx="3641270" cy="454268"/>
          </a:xfrm>
          <a:prstGeom prst="rect">
            <a:avLst/>
          </a:prstGeom>
        </p:spPr>
        <p:txBody>
          <a:bodyPr anchor="t" rtlCol="false" tIns="0" lIns="0" bIns="0" rIns="0">
            <a:spAutoFit/>
          </a:bodyPr>
          <a:lstStyle/>
          <a:p>
            <a:pPr algn="l">
              <a:lnSpc>
                <a:spcPts val="3513"/>
              </a:lnSpc>
            </a:pPr>
            <a:r>
              <a:rPr lang="en-US" sz="3283" b="true">
                <a:solidFill>
                  <a:srgbClr val="000000"/>
                </a:solidFill>
                <a:latin typeface="Garet Bold"/>
                <a:ea typeface="Garet Bold"/>
                <a:cs typeface="Garet Bold"/>
                <a:sym typeface="Garet Bold"/>
              </a:rPr>
              <a:t>FEASIBILITIES</a:t>
            </a:r>
          </a:p>
        </p:txBody>
      </p:sp>
      <p:sp>
        <p:nvSpPr>
          <p:cNvPr name="AutoShape 12" id="12"/>
          <p:cNvSpPr/>
          <p:nvPr/>
        </p:nvSpPr>
        <p:spPr>
          <a:xfrm>
            <a:off x="6478391" y="4523059"/>
            <a:ext cx="0" cy="4190746"/>
          </a:xfrm>
          <a:prstGeom prst="line">
            <a:avLst/>
          </a:prstGeom>
          <a:ln cap="flat" w="38100">
            <a:solidFill>
              <a:srgbClr val="000000"/>
            </a:solidFill>
            <a:prstDash val="solid"/>
            <a:headEnd type="none" len="sm" w="sm"/>
            <a:tailEnd type="none" len="sm" w="sm"/>
          </a:ln>
        </p:spPr>
      </p:sp>
      <p:sp>
        <p:nvSpPr>
          <p:cNvPr name="AutoShape 13" id="13"/>
          <p:cNvSpPr/>
          <p:nvPr/>
        </p:nvSpPr>
        <p:spPr>
          <a:xfrm>
            <a:off x="11850207" y="4523059"/>
            <a:ext cx="0" cy="4190746"/>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grpSp>
        <p:nvGrpSpPr>
          <p:cNvPr name="Group 2" id="2"/>
          <p:cNvGrpSpPr/>
          <p:nvPr/>
        </p:nvGrpSpPr>
        <p:grpSpPr>
          <a:xfrm rot="0">
            <a:off x="2784235" y="453455"/>
            <a:ext cx="11263196" cy="1656707"/>
            <a:chOff x="0" y="0"/>
            <a:chExt cx="2966439" cy="436334"/>
          </a:xfrm>
        </p:grpSpPr>
        <p:sp>
          <p:nvSpPr>
            <p:cNvPr name="Freeform 3" id="3"/>
            <p:cNvSpPr/>
            <p:nvPr/>
          </p:nvSpPr>
          <p:spPr>
            <a:xfrm flipH="false" flipV="false" rot="0">
              <a:off x="0" y="0"/>
              <a:ext cx="2966439" cy="436334"/>
            </a:xfrm>
            <a:custGeom>
              <a:avLst/>
              <a:gdLst/>
              <a:ahLst/>
              <a:cxnLst/>
              <a:rect r="r" b="b" t="t" l="l"/>
              <a:pathLst>
                <a:path h="436334" w="2966439">
                  <a:moveTo>
                    <a:pt x="21308" y="0"/>
                  </a:moveTo>
                  <a:lnTo>
                    <a:pt x="2945130" y="0"/>
                  </a:lnTo>
                  <a:cubicBezTo>
                    <a:pt x="2956898" y="0"/>
                    <a:pt x="2966439" y="9540"/>
                    <a:pt x="2966439" y="21308"/>
                  </a:cubicBezTo>
                  <a:lnTo>
                    <a:pt x="2966439" y="415026"/>
                  </a:lnTo>
                  <a:cubicBezTo>
                    <a:pt x="2966439" y="426794"/>
                    <a:pt x="2956898" y="436334"/>
                    <a:pt x="2945130" y="436334"/>
                  </a:cubicBezTo>
                  <a:lnTo>
                    <a:pt x="21308" y="436334"/>
                  </a:lnTo>
                  <a:cubicBezTo>
                    <a:pt x="9540" y="436334"/>
                    <a:pt x="0" y="426794"/>
                    <a:pt x="0" y="415026"/>
                  </a:cubicBezTo>
                  <a:lnTo>
                    <a:pt x="0" y="21308"/>
                  </a:lnTo>
                  <a:cubicBezTo>
                    <a:pt x="0" y="9540"/>
                    <a:pt x="9540" y="0"/>
                    <a:pt x="21308"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2966439" cy="474434"/>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907801" y="531017"/>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TARGET AUDIENCES</a:t>
            </a:r>
          </a:p>
        </p:txBody>
      </p:sp>
      <p:sp>
        <p:nvSpPr>
          <p:cNvPr name="Freeform 6" id="6"/>
          <p:cNvSpPr/>
          <p:nvPr/>
        </p:nvSpPr>
        <p:spPr>
          <a:xfrm flipH="false" flipV="false" rot="0">
            <a:off x="2173443" y="7739098"/>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228745" y="7739098"/>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577057" y="7739098"/>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909825" y="7739098"/>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643818" y="7739098"/>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9241630" y="7739098"/>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4047432" y="7739098"/>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380199" y="7739098"/>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4" id="14"/>
          <p:cNvGrpSpPr/>
          <p:nvPr/>
        </p:nvGrpSpPr>
        <p:grpSpPr>
          <a:xfrm rot="0">
            <a:off x="2945999" y="2696110"/>
            <a:ext cx="8432177" cy="4087569"/>
            <a:chOff x="0" y="0"/>
            <a:chExt cx="2436391" cy="1181061"/>
          </a:xfrm>
        </p:grpSpPr>
        <p:sp>
          <p:nvSpPr>
            <p:cNvPr name="Freeform 15" id="15"/>
            <p:cNvSpPr/>
            <p:nvPr/>
          </p:nvSpPr>
          <p:spPr>
            <a:xfrm flipH="false" flipV="false" rot="0">
              <a:off x="0" y="0"/>
              <a:ext cx="2436391" cy="1181061"/>
            </a:xfrm>
            <a:custGeom>
              <a:avLst/>
              <a:gdLst/>
              <a:ahLst/>
              <a:cxnLst/>
              <a:rect r="r" b="b" t="t" l="l"/>
              <a:pathLst>
                <a:path h="1181061" w="2436391">
                  <a:moveTo>
                    <a:pt x="28462" y="0"/>
                  </a:moveTo>
                  <a:lnTo>
                    <a:pt x="2407929" y="0"/>
                  </a:lnTo>
                  <a:cubicBezTo>
                    <a:pt x="2423648" y="0"/>
                    <a:pt x="2436391" y="12743"/>
                    <a:pt x="2436391" y="28462"/>
                  </a:cubicBezTo>
                  <a:lnTo>
                    <a:pt x="2436391" y="1152599"/>
                  </a:lnTo>
                  <a:cubicBezTo>
                    <a:pt x="2436391" y="1160147"/>
                    <a:pt x="2433392" y="1167387"/>
                    <a:pt x="2428055" y="1172725"/>
                  </a:cubicBezTo>
                  <a:cubicBezTo>
                    <a:pt x="2422717" y="1178062"/>
                    <a:pt x="2415477" y="1181061"/>
                    <a:pt x="2407929" y="1181061"/>
                  </a:cubicBezTo>
                  <a:lnTo>
                    <a:pt x="28462" y="1181061"/>
                  </a:lnTo>
                  <a:cubicBezTo>
                    <a:pt x="20914" y="1181061"/>
                    <a:pt x="13674" y="1178062"/>
                    <a:pt x="8336" y="1172725"/>
                  </a:cubicBezTo>
                  <a:cubicBezTo>
                    <a:pt x="2999" y="1167387"/>
                    <a:pt x="0" y="1160147"/>
                    <a:pt x="0" y="1152599"/>
                  </a:cubicBezTo>
                  <a:lnTo>
                    <a:pt x="0" y="28462"/>
                  </a:lnTo>
                  <a:cubicBezTo>
                    <a:pt x="0" y="20914"/>
                    <a:pt x="2999" y="13674"/>
                    <a:pt x="8336" y="8336"/>
                  </a:cubicBezTo>
                  <a:cubicBezTo>
                    <a:pt x="13674" y="2999"/>
                    <a:pt x="20914" y="0"/>
                    <a:pt x="28462" y="0"/>
                  </a:cubicBezTo>
                  <a:close/>
                </a:path>
              </a:pathLst>
            </a:custGeom>
            <a:solidFill>
              <a:srgbClr val="F9F8F2"/>
            </a:solidFill>
            <a:ln w="38100" cap="rnd">
              <a:solidFill>
                <a:srgbClr val="000000"/>
              </a:solidFill>
              <a:prstDash val="solid"/>
              <a:round/>
            </a:ln>
          </p:spPr>
        </p:sp>
        <p:sp>
          <p:nvSpPr>
            <p:cNvPr name="TextBox 16" id="16"/>
            <p:cNvSpPr txBox="true"/>
            <p:nvPr/>
          </p:nvSpPr>
          <p:spPr>
            <a:xfrm>
              <a:off x="0" y="-66675"/>
              <a:ext cx="2436391" cy="1247736"/>
            </a:xfrm>
            <a:prstGeom prst="rect">
              <a:avLst/>
            </a:prstGeom>
          </p:spPr>
          <p:txBody>
            <a:bodyPr anchor="ctr" rtlCol="false" tIns="50800" lIns="50800" bIns="50800" rIns="50800"/>
            <a:lstStyle/>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Local Communities</a:t>
              </a:r>
            </a:p>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Emergency Responders</a:t>
              </a:r>
            </a:p>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Government Agencies</a:t>
              </a:r>
            </a:p>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Volunteers</a:t>
              </a:r>
            </a:p>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Researchers and Academics</a:t>
              </a:r>
            </a:p>
            <a:p>
              <a:pPr algn="l" marL="734056" indent="-367028" lvl="1">
                <a:lnSpc>
                  <a:spcPts val="4759"/>
                </a:lnSpc>
                <a:buFont typeface="Arial"/>
                <a:buChar char="•"/>
              </a:pPr>
              <a:r>
                <a:rPr lang="en-US" sz="3399">
                  <a:solidFill>
                    <a:srgbClr val="000000"/>
                  </a:solidFill>
                  <a:latin typeface="Garet Light"/>
                  <a:ea typeface="Garet Light"/>
                  <a:cs typeface="Garet Light"/>
                  <a:sym typeface="Garet Light"/>
                </a:rPr>
                <a:t>International Aid Organizations</a:t>
              </a:r>
            </a:p>
          </p:txBody>
        </p:sp>
      </p:grpSp>
      <p:pic>
        <p:nvPicPr>
          <p:cNvPr name="Picture 17" id="17"/>
          <p:cNvPicPr>
            <a:picLocks noChangeAspect="true"/>
          </p:cNvPicPr>
          <p:nvPr/>
        </p:nvPicPr>
        <p:blipFill>
          <a:blip r:embed="rId10"/>
          <a:srcRect l="0" t="0" r="0" b="0"/>
          <a:stretch>
            <a:fillRect/>
          </a:stretch>
        </p:blipFill>
        <p:spPr>
          <a:xfrm flipH="false" flipV="false" rot="575551">
            <a:off x="13512520" y="3069911"/>
            <a:ext cx="3206369" cy="3339968"/>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AF3F4"/>
        </a:solidFill>
      </p:bgPr>
    </p:bg>
    <p:spTree>
      <p:nvGrpSpPr>
        <p:cNvPr id="1" name=""/>
        <p:cNvGrpSpPr/>
        <p:nvPr/>
      </p:nvGrpSpPr>
      <p:grpSpPr>
        <a:xfrm>
          <a:off x="0" y="0"/>
          <a:ext cx="0" cy="0"/>
          <a:chOff x="0" y="0"/>
          <a:chExt cx="0" cy="0"/>
        </a:xfrm>
      </p:grpSpPr>
      <p:grpSp>
        <p:nvGrpSpPr>
          <p:cNvPr name="Group 2" id="2"/>
          <p:cNvGrpSpPr/>
          <p:nvPr/>
        </p:nvGrpSpPr>
        <p:grpSpPr>
          <a:xfrm rot="0">
            <a:off x="608373" y="602801"/>
            <a:ext cx="17071254" cy="9081398"/>
            <a:chOff x="0" y="0"/>
            <a:chExt cx="4496133" cy="2391809"/>
          </a:xfrm>
        </p:grpSpPr>
        <p:sp>
          <p:nvSpPr>
            <p:cNvPr name="Freeform 3" id="3"/>
            <p:cNvSpPr/>
            <p:nvPr/>
          </p:nvSpPr>
          <p:spPr>
            <a:xfrm flipH="false" flipV="false" rot="0">
              <a:off x="0" y="0"/>
              <a:ext cx="4496133" cy="2391809"/>
            </a:xfrm>
            <a:custGeom>
              <a:avLst/>
              <a:gdLst/>
              <a:ahLst/>
              <a:cxnLst/>
              <a:rect r="r" b="b" t="t" l="l"/>
              <a:pathLst>
                <a:path h="2391809" w="4496133">
                  <a:moveTo>
                    <a:pt x="14059" y="0"/>
                  </a:moveTo>
                  <a:lnTo>
                    <a:pt x="4482074" y="0"/>
                  </a:lnTo>
                  <a:cubicBezTo>
                    <a:pt x="4485803" y="0"/>
                    <a:pt x="4489379" y="1481"/>
                    <a:pt x="4492015" y="4118"/>
                  </a:cubicBezTo>
                  <a:cubicBezTo>
                    <a:pt x="4494652" y="6754"/>
                    <a:pt x="4496133" y="10330"/>
                    <a:pt x="4496133" y="14059"/>
                  </a:cubicBezTo>
                  <a:lnTo>
                    <a:pt x="4496133" y="2377750"/>
                  </a:lnTo>
                  <a:cubicBezTo>
                    <a:pt x="4496133" y="2381479"/>
                    <a:pt x="4494652" y="2385054"/>
                    <a:pt x="4492015" y="2387691"/>
                  </a:cubicBezTo>
                  <a:cubicBezTo>
                    <a:pt x="4489379" y="2390328"/>
                    <a:pt x="4485803" y="2391809"/>
                    <a:pt x="4482074" y="2391809"/>
                  </a:cubicBezTo>
                  <a:lnTo>
                    <a:pt x="14059" y="2391809"/>
                  </a:lnTo>
                  <a:cubicBezTo>
                    <a:pt x="10330" y="2391809"/>
                    <a:pt x="6754" y="2390328"/>
                    <a:pt x="4118" y="2387691"/>
                  </a:cubicBezTo>
                  <a:cubicBezTo>
                    <a:pt x="1481" y="2385054"/>
                    <a:pt x="0" y="2381479"/>
                    <a:pt x="0" y="2377750"/>
                  </a:cubicBezTo>
                  <a:lnTo>
                    <a:pt x="0" y="14059"/>
                  </a:lnTo>
                  <a:cubicBezTo>
                    <a:pt x="0" y="10330"/>
                    <a:pt x="1481" y="6754"/>
                    <a:pt x="4118" y="4118"/>
                  </a:cubicBezTo>
                  <a:cubicBezTo>
                    <a:pt x="6754" y="1481"/>
                    <a:pt x="10330" y="0"/>
                    <a:pt x="14059"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4496133" cy="242990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484210" y="1172256"/>
            <a:ext cx="1331958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REQUIREMENT ANALYSIS</a:t>
            </a:r>
          </a:p>
        </p:txBody>
      </p:sp>
      <p:sp>
        <p:nvSpPr>
          <p:cNvPr name="TextBox 6" id="6"/>
          <p:cNvSpPr txBox="true"/>
          <p:nvPr/>
        </p:nvSpPr>
        <p:spPr>
          <a:xfrm rot="0">
            <a:off x="1591820" y="3514852"/>
            <a:ext cx="6875905" cy="309537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User Registration and Login</a:t>
            </a:r>
          </a:p>
          <a:p>
            <a:pPr algn="l" marL="604519" indent="-302260" lvl="1">
              <a:lnSpc>
                <a:spcPts val="5011"/>
              </a:lnSpc>
              <a:buFont typeface="Arial"/>
              <a:buChar char="•"/>
            </a:pPr>
            <a:r>
              <a:rPr lang="en-US" sz="2799">
                <a:solidFill>
                  <a:srgbClr val="000000"/>
                </a:solidFill>
                <a:latin typeface="Garet"/>
                <a:ea typeface="Garet"/>
                <a:cs typeface="Garet"/>
                <a:sym typeface="Garet"/>
              </a:rPr>
              <a:t>Emergency Alert Notification</a:t>
            </a:r>
          </a:p>
          <a:p>
            <a:pPr algn="l" marL="604519" indent="-302260" lvl="1">
              <a:lnSpc>
                <a:spcPts val="5011"/>
              </a:lnSpc>
              <a:buFont typeface="Arial"/>
              <a:buChar char="•"/>
            </a:pPr>
            <a:r>
              <a:rPr lang="en-US" sz="2799">
                <a:solidFill>
                  <a:srgbClr val="000000"/>
                </a:solidFill>
                <a:latin typeface="Garet"/>
                <a:ea typeface="Garet"/>
                <a:cs typeface="Garet"/>
                <a:sym typeface="Garet"/>
              </a:rPr>
              <a:t>Location-Based Disaster Information</a:t>
            </a:r>
          </a:p>
          <a:p>
            <a:pPr algn="l" marL="604519" indent="-302260" lvl="1">
              <a:lnSpc>
                <a:spcPts val="5011"/>
              </a:lnSpc>
              <a:buFont typeface="Arial"/>
              <a:buChar char="•"/>
            </a:pPr>
            <a:r>
              <a:rPr lang="en-US" sz="2799">
                <a:solidFill>
                  <a:srgbClr val="000000"/>
                </a:solidFill>
                <a:latin typeface="Garet"/>
                <a:ea typeface="Garet"/>
                <a:cs typeface="Garet"/>
                <a:sym typeface="Garet"/>
              </a:rPr>
              <a:t>Volunteer Sign-Up &amp; Management</a:t>
            </a:r>
          </a:p>
        </p:txBody>
      </p:sp>
      <p:sp>
        <p:nvSpPr>
          <p:cNvPr name="TextBox 7" id="7"/>
          <p:cNvSpPr txBox="true"/>
          <p:nvPr/>
        </p:nvSpPr>
        <p:spPr>
          <a:xfrm rot="0">
            <a:off x="9801225" y="3514852"/>
            <a:ext cx="7171019" cy="3724021"/>
          </a:xfrm>
          <a:prstGeom prst="rect">
            <a:avLst/>
          </a:prstGeom>
        </p:spPr>
        <p:txBody>
          <a:bodyPr anchor="t" rtlCol="false" tIns="0" lIns="0" bIns="0" rIns="0">
            <a:spAutoFit/>
          </a:bodyPr>
          <a:lstStyle/>
          <a:p>
            <a:pPr algn="l" marL="604519" indent="-302260" lvl="1">
              <a:lnSpc>
                <a:spcPts val="5011"/>
              </a:lnSpc>
              <a:buFont typeface="Arial"/>
              <a:buChar char="•"/>
            </a:pPr>
            <a:r>
              <a:rPr lang="en-US" sz="2799">
                <a:solidFill>
                  <a:srgbClr val="000000"/>
                </a:solidFill>
                <a:latin typeface="Garet"/>
                <a:ea typeface="Garet"/>
                <a:cs typeface="Garet"/>
                <a:sym typeface="Garet"/>
              </a:rPr>
              <a:t>Disaster Preparedness Guides</a:t>
            </a:r>
          </a:p>
          <a:p>
            <a:pPr algn="l" marL="604519" indent="-302260" lvl="1">
              <a:lnSpc>
                <a:spcPts val="5011"/>
              </a:lnSpc>
              <a:buFont typeface="Arial"/>
              <a:buChar char="•"/>
            </a:pPr>
            <a:r>
              <a:rPr lang="en-US" sz="2799">
                <a:solidFill>
                  <a:srgbClr val="000000"/>
                </a:solidFill>
                <a:latin typeface="Garet"/>
                <a:ea typeface="Garet"/>
                <a:cs typeface="Garet"/>
                <a:sym typeface="Garet"/>
              </a:rPr>
              <a:t>Emergency Contact Directory</a:t>
            </a:r>
          </a:p>
          <a:p>
            <a:pPr algn="l" marL="604519" indent="-302260" lvl="1">
              <a:lnSpc>
                <a:spcPts val="5011"/>
              </a:lnSpc>
              <a:buFont typeface="Arial"/>
              <a:buChar char="•"/>
            </a:pPr>
            <a:r>
              <a:rPr lang="en-US" sz="2799">
                <a:solidFill>
                  <a:srgbClr val="000000"/>
                </a:solidFill>
                <a:latin typeface="Garet"/>
                <a:ea typeface="Garet"/>
                <a:cs typeface="Garet"/>
                <a:sym typeface="Garet"/>
              </a:rPr>
              <a:t>Donation Tracking</a:t>
            </a:r>
          </a:p>
          <a:p>
            <a:pPr algn="l" marL="604519" indent="-302260" lvl="1">
              <a:lnSpc>
                <a:spcPts val="5011"/>
              </a:lnSpc>
              <a:buFont typeface="Arial"/>
              <a:buChar char="•"/>
            </a:pPr>
            <a:r>
              <a:rPr lang="en-US" sz="2799">
                <a:solidFill>
                  <a:srgbClr val="000000"/>
                </a:solidFill>
                <a:latin typeface="Garet"/>
                <a:ea typeface="Garet"/>
                <a:cs typeface="Garet"/>
                <a:sym typeface="Garet"/>
              </a:rPr>
              <a:t>Data Backup for enhanced reliability.</a:t>
            </a:r>
          </a:p>
          <a:p>
            <a:pPr algn="l">
              <a:lnSpc>
                <a:spcPts val="5011"/>
              </a:lnSpc>
            </a:pPr>
          </a:p>
        </p:txBody>
      </p:sp>
      <p:sp>
        <p:nvSpPr>
          <p:cNvPr name="AutoShape 8" id="8"/>
          <p:cNvSpPr/>
          <p:nvPr/>
        </p:nvSpPr>
        <p:spPr>
          <a:xfrm>
            <a:off x="9134475" y="3362452"/>
            <a:ext cx="0" cy="4190746"/>
          </a:xfrm>
          <a:prstGeom prst="line">
            <a:avLst/>
          </a:prstGeom>
          <a:ln cap="flat" w="38100">
            <a:solidFill>
              <a:srgbClr val="000000"/>
            </a:solidFill>
            <a:prstDash val="solid"/>
            <a:headEnd type="none" len="sm" w="sm"/>
            <a:tailEnd type="none" len="sm" w="sm"/>
          </a:ln>
        </p:spPr>
      </p:sp>
      <p:sp>
        <p:nvSpPr>
          <p:cNvPr name="Freeform 9" id="9"/>
          <p:cNvSpPr/>
          <p:nvPr/>
        </p:nvSpPr>
        <p:spPr>
          <a:xfrm flipH="false" flipV="false" rot="0">
            <a:off x="2163918" y="81900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38270" y="81900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4567532" y="81900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6900300" y="81900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0">
            <a:off x="11634293" y="81900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9232105" y="81900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4037907" y="8190027"/>
            <a:ext cx="2136545" cy="2136545"/>
          </a:xfrm>
          <a:custGeom>
            <a:avLst/>
            <a:gdLst/>
            <a:ahLst/>
            <a:cxnLst/>
            <a:rect r="r" b="b" t="t" l="l"/>
            <a:pathLst>
              <a:path h="2136545" w="2136545">
                <a:moveTo>
                  <a:pt x="0" y="0"/>
                </a:moveTo>
                <a:lnTo>
                  <a:pt x="2136545" y="0"/>
                </a:lnTo>
                <a:lnTo>
                  <a:pt x="2136545" y="2136546"/>
                </a:lnTo>
                <a:lnTo>
                  <a:pt x="0" y="21365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6" id="16"/>
          <p:cNvSpPr/>
          <p:nvPr/>
        </p:nvSpPr>
        <p:spPr>
          <a:xfrm flipH="false" flipV="false" rot="0">
            <a:off x="16370674" y="8190027"/>
            <a:ext cx="2136545" cy="2136545"/>
          </a:xfrm>
          <a:custGeom>
            <a:avLst/>
            <a:gdLst/>
            <a:ahLst/>
            <a:cxnLst/>
            <a:rect r="r" b="b" t="t" l="l"/>
            <a:pathLst>
              <a:path h="2136545" w="2136545">
                <a:moveTo>
                  <a:pt x="0" y="0"/>
                </a:moveTo>
                <a:lnTo>
                  <a:pt x="2136546" y="0"/>
                </a:lnTo>
                <a:lnTo>
                  <a:pt x="2136546" y="2136546"/>
                </a:lnTo>
                <a:lnTo>
                  <a:pt x="0" y="21365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6D1B8"/>
        </a:solidFill>
      </p:bgPr>
    </p:bg>
    <p:spTree>
      <p:nvGrpSpPr>
        <p:cNvPr id="1" name=""/>
        <p:cNvGrpSpPr/>
        <p:nvPr/>
      </p:nvGrpSpPr>
      <p:grpSpPr>
        <a:xfrm>
          <a:off x="0" y="0"/>
          <a:ext cx="0" cy="0"/>
          <a:chOff x="0" y="0"/>
          <a:chExt cx="0" cy="0"/>
        </a:xfrm>
      </p:grpSpPr>
      <p:grpSp>
        <p:nvGrpSpPr>
          <p:cNvPr name="Group 2" id="2"/>
          <p:cNvGrpSpPr/>
          <p:nvPr/>
        </p:nvGrpSpPr>
        <p:grpSpPr>
          <a:xfrm rot="0">
            <a:off x="2549512" y="555067"/>
            <a:ext cx="12674400" cy="1733331"/>
            <a:chOff x="0" y="0"/>
            <a:chExt cx="3338114" cy="456515"/>
          </a:xfrm>
        </p:grpSpPr>
        <p:sp>
          <p:nvSpPr>
            <p:cNvPr name="Freeform 3" id="3"/>
            <p:cNvSpPr/>
            <p:nvPr/>
          </p:nvSpPr>
          <p:spPr>
            <a:xfrm flipH="false" flipV="false" rot="0">
              <a:off x="0" y="0"/>
              <a:ext cx="3338114" cy="456515"/>
            </a:xfrm>
            <a:custGeom>
              <a:avLst/>
              <a:gdLst/>
              <a:ahLst/>
              <a:cxnLst/>
              <a:rect r="r" b="b" t="t" l="l"/>
              <a:pathLst>
                <a:path h="456515" w="3338114">
                  <a:moveTo>
                    <a:pt x="18936" y="0"/>
                  </a:moveTo>
                  <a:lnTo>
                    <a:pt x="3319178" y="0"/>
                  </a:lnTo>
                  <a:cubicBezTo>
                    <a:pt x="3329636" y="0"/>
                    <a:pt x="3338114" y="8478"/>
                    <a:pt x="3338114" y="18936"/>
                  </a:cubicBezTo>
                  <a:lnTo>
                    <a:pt x="3338114" y="437579"/>
                  </a:lnTo>
                  <a:cubicBezTo>
                    <a:pt x="3338114" y="448037"/>
                    <a:pt x="3329636" y="456515"/>
                    <a:pt x="3319178" y="456515"/>
                  </a:cubicBezTo>
                  <a:lnTo>
                    <a:pt x="18936" y="456515"/>
                  </a:lnTo>
                  <a:cubicBezTo>
                    <a:pt x="8478" y="456515"/>
                    <a:pt x="0" y="448037"/>
                    <a:pt x="0" y="437579"/>
                  </a:cubicBezTo>
                  <a:lnTo>
                    <a:pt x="0" y="18936"/>
                  </a:lnTo>
                  <a:cubicBezTo>
                    <a:pt x="0" y="8478"/>
                    <a:pt x="8478" y="0"/>
                    <a:pt x="18936" y="0"/>
                  </a:cubicBezTo>
                  <a:close/>
                </a:path>
              </a:pathLst>
            </a:custGeom>
            <a:solidFill>
              <a:srgbClr val="F9F8F2"/>
            </a:solidFill>
            <a:ln w="38100" cap="rnd">
              <a:solidFill>
                <a:srgbClr val="000000"/>
              </a:solidFill>
              <a:prstDash val="solid"/>
              <a:round/>
            </a:ln>
          </p:spPr>
        </p:sp>
        <p:sp>
          <p:nvSpPr>
            <p:cNvPr name="TextBox 4" id="4"/>
            <p:cNvSpPr txBox="true"/>
            <p:nvPr/>
          </p:nvSpPr>
          <p:spPr>
            <a:xfrm>
              <a:off x="0" y="-38100"/>
              <a:ext cx="3338114" cy="494615"/>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2549512" y="669257"/>
            <a:ext cx="12674400" cy="120967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Hertical Rough"/>
                <a:ea typeface="Hertical Rough"/>
                <a:cs typeface="Hertical Rough"/>
                <a:sym typeface="Hertical Rough"/>
              </a:rPr>
              <a:t>Agile methodology</a:t>
            </a:r>
          </a:p>
        </p:txBody>
      </p:sp>
      <p:grpSp>
        <p:nvGrpSpPr>
          <p:cNvPr name="Group 6" id="6"/>
          <p:cNvGrpSpPr/>
          <p:nvPr/>
        </p:nvGrpSpPr>
        <p:grpSpPr>
          <a:xfrm rot="0">
            <a:off x="1501666" y="3060798"/>
            <a:ext cx="3932839" cy="1606130"/>
            <a:chOff x="0" y="0"/>
            <a:chExt cx="1136354" cy="464075"/>
          </a:xfrm>
        </p:grpSpPr>
        <p:sp>
          <p:nvSpPr>
            <p:cNvPr name="Freeform 7" id="7"/>
            <p:cNvSpPr/>
            <p:nvPr/>
          </p:nvSpPr>
          <p:spPr>
            <a:xfrm flipH="false" flipV="false" rot="0">
              <a:off x="0" y="0"/>
              <a:ext cx="1136354" cy="464075"/>
            </a:xfrm>
            <a:custGeom>
              <a:avLst/>
              <a:gdLst/>
              <a:ahLst/>
              <a:cxnLst/>
              <a:rect r="r" b="b" t="t" l="l"/>
              <a:pathLst>
                <a:path h="464075" w="1136354">
                  <a:moveTo>
                    <a:pt x="61024" y="0"/>
                  </a:moveTo>
                  <a:lnTo>
                    <a:pt x="1075329" y="0"/>
                  </a:lnTo>
                  <a:cubicBezTo>
                    <a:pt x="1109032" y="0"/>
                    <a:pt x="1136354" y="27322"/>
                    <a:pt x="1136354" y="61024"/>
                  </a:cubicBezTo>
                  <a:lnTo>
                    <a:pt x="1136354" y="403050"/>
                  </a:lnTo>
                  <a:cubicBezTo>
                    <a:pt x="1136354" y="436753"/>
                    <a:pt x="1109032" y="464075"/>
                    <a:pt x="1075329" y="464075"/>
                  </a:cubicBezTo>
                  <a:lnTo>
                    <a:pt x="61024" y="464075"/>
                  </a:lnTo>
                  <a:cubicBezTo>
                    <a:pt x="27322" y="464075"/>
                    <a:pt x="0" y="436753"/>
                    <a:pt x="0" y="403050"/>
                  </a:cubicBezTo>
                  <a:lnTo>
                    <a:pt x="0" y="61024"/>
                  </a:lnTo>
                  <a:cubicBezTo>
                    <a:pt x="0" y="27322"/>
                    <a:pt x="27322" y="0"/>
                    <a:pt x="61024" y="0"/>
                  </a:cubicBezTo>
                  <a:close/>
                </a:path>
              </a:pathLst>
            </a:custGeom>
            <a:solidFill>
              <a:srgbClr val="ACC6B8"/>
            </a:solidFill>
            <a:ln w="38100" cap="rnd">
              <a:solidFill>
                <a:srgbClr val="000000"/>
              </a:solidFill>
              <a:prstDash val="solid"/>
              <a:round/>
            </a:ln>
          </p:spPr>
        </p:sp>
        <p:sp>
          <p:nvSpPr>
            <p:cNvPr name="TextBox 8" id="8"/>
            <p:cNvSpPr txBox="true"/>
            <p:nvPr/>
          </p:nvSpPr>
          <p:spPr>
            <a:xfrm>
              <a:off x="0" y="-38100"/>
              <a:ext cx="1136354" cy="502175"/>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149181" y="3060798"/>
            <a:ext cx="3932839" cy="1606130"/>
            <a:chOff x="0" y="0"/>
            <a:chExt cx="1136354" cy="464075"/>
          </a:xfrm>
        </p:grpSpPr>
        <p:sp>
          <p:nvSpPr>
            <p:cNvPr name="Freeform 10" id="10"/>
            <p:cNvSpPr/>
            <p:nvPr/>
          </p:nvSpPr>
          <p:spPr>
            <a:xfrm flipH="false" flipV="false" rot="0">
              <a:off x="0" y="0"/>
              <a:ext cx="1136354" cy="464075"/>
            </a:xfrm>
            <a:custGeom>
              <a:avLst/>
              <a:gdLst/>
              <a:ahLst/>
              <a:cxnLst/>
              <a:rect r="r" b="b" t="t" l="l"/>
              <a:pathLst>
                <a:path h="464075" w="1136354">
                  <a:moveTo>
                    <a:pt x="61024" y="0"/>
                  </a:moveTo>
                  <a:lnTo>
                    <a:pt x="1075329" y="0"/>
                  </a:lnTo>
                  <a:cubicBezTo>
                    <a:pt x="1109032" y="0"/>
                    <a:pt x="1136354" y="27322"/>
                    <a:pt x="1136354" y="61024"/>
                  </a:cubicBezTo>
                  <a:lnTo>
                    <a:pt x="1136354" y="403050"/>
                  </a:lnTo>
                  <a:cubicBezTo>
                    <a:pt x="1136354" y="436753"/>
                    <a:pt x="1109032" y="464075"/>
                    <a:pt x="1075329" y="464075"/>
                  </a:cubicBezTo>
                  <a:lnTo>
                    <a:pt x="61024" y="464075"/>
                  </a:lnTo>
                  <a:cubicBezTo>
                    <a:pt x="27322" y="464075"/>
                    <a:pt x="0" y="436753"/>
                    <a:pt x="0" y="403050"/>
                  </a:cubicBezTo>
                  <a:lnTo>
                    <a:pt x="0" y="61024"/>
                  </a:lnTo>
                  <a:cubicBezTo>
                    <a:pt x="0" y="27322"/>
                    <a:pt x="27322" y="0"/>
                    <a:pt x="61024" y="0"/>
                  </a:cubicBezTo>
                  <a:close/>
                </a:path>
              </a:pathLst>
            </a:custGeom>
            <a:solidFill>
              <a:srgbClr val="BAD5DB"/>
            </a:solidFill>
            <a:ln w="38100" cap="rnd">
              <a:solidFill>
                <a:srgbClr val="000000"/>
              </a:solidFill>
              <a:prstDash val="solid"/>
              <a:round/>
            </a:ln>
          </p:spPr>
        </p:sp>
        <p:sp>
          <p:nvSpPr>
            <p:cNvPr name="TextBox 11" id="11"/>
            <p:cNvSpPr txBox="true"/>
            <p:nvPr/>
          </p:nvSpPr>
          <p:spPr>
            <a:xfrm>
              <a:off x="0" y="-38100"/>
              <a:ext cx="1136354" cy="502175"/>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2421130" y="3054011"/>
            <a:ext cx="4181093" cy="1596846"/>
            <a:chOff x="0" y="0"/>
            <a:chExt cx="1208084" cy="461392"/>
          </a:xfrm>
        </p:grpSpPr>
        <p:sp>
          <p:nvSpPr>
            <p:cNvPr name="Freeform 13" id="13"/>
            <p:cNvSpPr/>
            <p:nvPr/>
          </p:nvSpPr>
          <p:spPr>
            <a:xfrm flipH="false" flipV="false" rot="0">
              <a:off x="0" y="0"/>
              <a:ext cx="1208084" cy="461392"/>
            </a:xfrm>
            <a:custGeom>
              <a:avLst/>
              <a:gdLst/>
              <a:ahLst/>
              <a:cxnLst/>
              <a:rect r="r" b="b" t="t" l="l"/>
              <a:pathLst>
                <a:path h="461392" w="1208084">
                  <a:moveTo>
                    <a:pt x="57401" y="0"/>
                  </a:moveTo>
                  <a:lnTo>
                    <a:pt x="1150683" y="0"/>
                  </a:lnTo>
                  <a:cubicBezTo>
                    <a:pt x="1182384" y="0"/>
                    <a:pt x="1208084" y="25699"/>
                    <a:pt x="1208084" y="57401"/>
                  </a:cubicBezTo>
                  <a:lnTo>
                    <a:pt x="1208084" y="403991"/>
                  </a:lnTo>
                  <a:cubicBezTo>
                    <a:pt x="1208084" y="435693"/>
                    <a:pt x="1182384" y="461392"/>
                    <a:pt x="1150683" y="461392"/>
                  </a:cubicBezTo>
                  <a:lnTo>
                    <a:pt x="57401" y="461392"/>
                  </a:lnTo>
                  <a:cubicBezTo>
                    <a:pt x="25699" y="461392"/>
                    <a:pt x="0" y="435693"/>
                    <a:pt x="0" y="403991"/>
                  </a:cubicBezTo>
                  <a:lnTo>
                    <a:pt x="0" y="57401"/>
                  </a:lnTo>
                  <a:cubicBezTo>
                    <a:pt x="0" y="25699"/>
                    <a:pt x="25699" y="0"/>
                    <a:pt x="57401" y="0"/>
                  </a:cubicBezTo>
                  <a:close/>
                </a:path>
              </a:pathLst>
            </a:custGeom>
            <a:solidFill>
              <a:srgbClr val="F09669"/>
            </a:solidFill>
            <a:ln w="38100" cap="rnd">
              <a:solidFill>
                <a:srgbClr val="000000"/>
              </a:solidFill>
              <a:prstDash val="solid"/>
              <a:round/>
            </a:ln>
          </p:spPr>
        </p:sp>
        <p:sp>
          <p:nvSpPr>
            <p:cNvPr name="TextBox 14" id="14"/>
            <p:cNvSpPr txBox="true"/>
            <p:nvPr/>
          </p:nvSpPr>
          <p:spPr>
            <a:xfrm>
              <a:off x="0" y="-38100"/>
              <a:ext cx="1208084" cy="499492"/>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1617686" y="3268304"/>
            <a:ext cx="3641270" cy="1134155"/>
          </a:xfrm>
          <a:prstGeom prst="rect">
            <a:avLst/>
          </a:prstGeom>
        </p:spPr>
        <p:txBody>
          <a:bodyPr anchor="t" rtlCol="false" tIns="0" lIns="0" bIns="0" rIns="0">
            <a:spAutoFit/>
          </a:bodyPr>
          <a:lstStyle/>
          <a:p>
            <a:pPr algn="ctr">
              <a:lnSpc>
                <a:spcPts val="4597"/>
              </a:lnSpc>
              <a:spcBef>
                <a:spcPct val="0"/>
              </a:spcBef>
            </a:pPr>
            <a:r>
              <a:rPr lang="en-US" sz="3283">
                <a:solidFill>
                  <a:srgbClr val="000000"/>
                </a:solidFill>
                <a:latin typeface="Garet"/>
                <a:ea typeface="Garet"/>
                <a:cs typeface="Garet"/>
                <a:sym typeface="Garet"/>
              </a:rPr>
              <a:t>Requirement Gathering</a:t>
            </a:r>
          </a:p>
        </p:txBody>
      </p:sp>
      <p:sp>
        <p:nvSpPr>
          <p:cNvPr name="TextBox 16" id="16"/>
          <p:cNvSpPr txBox="true"/>
          <p:nvPr/>
        </p:nvSpPr>
        <p:spPr>
          <a:xfrm rot="0">
            <a:off x="7324730" y="3268304"/>
            <a:ext cx="3641270" cy="1134155"/>
          </a:xfrm>
          <a:prstGeom prst="rect">
            <a:avLst/>
          </a:prstGeom>
        </p:spPr>
        <p:txBody>
          <a:bodyPr anchor="t" rtlCol="false" tIns="0" lIns="0" bIns="0" rIns="0">
            <a:spAutoFit/>
          </a:bodyPr>
          <a:lstStyle/>
          <a:p>
            <a:pPr algn="ctr">
              <a:lnSpc>
                <a:spcPts val="4597"/>
              </a:lnSpc>
              <a:spcBef>
                <a:spcPct val="0"/>
              </a:spcBef>
            </a:pPr>
            <a:r>
              <a:rPr lang="en-US" sz="3283">
                <a:solidFill>
                  <a:srgbClr val="000000"/>
                </a:solidFill>
                <a:latin typeface="Garet"/>
                <a:ea typeface="Garet"/>
                <a:cs typeface="Garet"/>
                <a:sym typeface="Garet"/>
              </a:rPr>
              <a:t>Design The Requirements</a:t>
            </a:r>
          </a:p>
        </p:txBody>
      </p:sp>
      <p:sp>
        <p:nvSpPr>
          <p:cNvPr name="TextBox 17" id="17"/>
          <p:cNvSpPr txBox="true"/>
          <p:nvPr/>
        </p:nvSpPr>
        <p:spPr>
          <a:xfrm rot="0">
            <a:off x="12566914" y="3558409"/>
            <a:ext cx="3641270" cy="553946"/>
          </a:xfrm>
          <a:prstGeom prst="rect">
            <a:avLst/>
          </a:prstGeom>
        </p:spPr>
        <p:txBody>
          <a:bodyPr anchor="t" rtlCol="false" tIns="0" lIns="0" bIns="0" rIns="0">
            <a:spAutoFit/>
          </a:bodyPr>
          <a:lstStyle/>
          <a:p>
            <a:pPr algn="ctr">
              <a:lnSpc>
                <a:spcPts val="4597"/>
              </a:lnSpc>
              <a:spcBef>
                <a:spcPct val="0"/>
              </a:spcBef>
            </a:pPr>
            <a:r>
              <a:rPr lang="en-US" sz="3283">
                <a:solidFill>
                  <a:srgbClr val="000000"/>
                </a:solidFill>
                <a:latin typeface="Garet"/>
                <a:ea typeface="Garet"/>
                <a:cs typeface="Garet"/>
                <a:sym typeface="Garet"/>
              </a:rPr>
              <a:t>Coding</a:t>
            </a:r>
          </a:p>
        </p:txBody>
      </p:sp>
      <p:grpSp>
        <p:nvGrpSpPr>
          <p:cNvPr name="Group 18" id="18"/>
          <p:cNvGrpSpPr/>
          <p:nvPr/>
        </p:nvGrpSpPr>
        <p:grpSpPr>
          <a:xfrm rot="0">
            <a:off x="1471901" y="4947303"/>
            <a:ext cx="3932839" cy="4087569"/>
            <a:chOff x="0" y="0"/>
            <a:chExt cx="1136354" cy="1181061"/>
          </a:xfrm>
        </p:grpSpPr>
        <p:sp>
          <p:nvSpPr>
            <p:cNvPr name="Freeform 19" id="19"/>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0" id="20"/>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7149181" y="4947303"/>
            <a:ext cx="3932839" cy="4087569"/>
            <a:chOff x="0" y="0"/>
            <a:chExt cx="1136354" cy="1181061"/>
          </a:xfrm>
        </p:grpSpPr>
        <p:sp>
          <p:nvSpPr>
            <p:cNvPr name="Freeform 22" id="22"/>
            <p:cNvSpPr/>
            <p:nvPr/>
          </p:nvSpPr>
          <p:spPr>
            <a:xfrm flipH="false" flipV="false" rot="0">
              <a:off x="0" y="0"/>
              <a:ext cx="1136354" cy="1181061"/>
            </a:xfrm>
            <a:custGeom>
              <a:avLst/>
              <a:gdLst/>
              <a:ahLst/>
              <a:cxnLst/>
              <a:rect r="r" b="b" t="t" l="l"/>
              <a:pathLst>
                <a:path h="1181061" w="1136354">
                  <a:moveTo>
                    <a:pt x="61024" y="0"/>
                  </a:moveTo>
                  <a:lnTo>
                    <a:pt x="1075329" y="0"/>
                  </a:lnTo>
                  <a:cubicBezTo>
                    <a:pt x="1109032" y="0"/>
                    <a:pt x="1136354" y="27322"/>
                    <a:pt x="1136354" y="61024"/>
                  </a:cubicBezTo>
                  <a:lnTo>
                    <a:pt x="1136354" y="1120037"/>
                  </a:lnTo>
                  <a:cubicBezTo>
                    <a:pt x="1136354" y="1153740"/>
                    <a:pt x="1109032" y="1181061"/>
                    <a:pt x="1075329" y="1181061"/>
                  </a:cubicBezTo>
                  <a:lnTo>
                    <a:pt x="61024" y="1181061"/>
                  </a:lnTo>
                  <a:cubicBezTo>
                    <a:pt x="44840" y="1181061"/>
                    <a:pt x="29318" y="1174632"/>
                    <a:pt x="17874" y="1163188"/>
                  </a:cubicBezTo>
                  <a:cubicBezTo>
                    <a:pt x="6429" y="1151743"/>
                    <a:pt x="0" y="1136221"/>
                    <a:pt x="0" y="1120037"/>
                  </a:cubicBezTo>
                  <a:lnTo>
                    <a:pt x="0" y="61024"/>
                  </a:lnTo>
                  <a:cubicBezTo>
                    <a:pt x="0" y="27322"/>
                    <a:pt x="27322" y="0"/>
                    <a:pt x="61024" y="0"/>
                  </a:cubicBezTo>
                  <a:close/>
                </a:path>
              </a:pathLst>
            </a:custGeom>
            <a:solidFill>
              <a:srgbClr val="F9F8F2"/>
            </a:solidFill>
            <a:ln w="38100" cap="rnd">
              <a:solidFill>
                <a:srgbClr val="000000"/>
              </a:solidFill>
              <a:prstDash val="solid"/>
              <a:round/>
            </a:ln>
          </p:spPr>
        </p:sp>
        <p:sp>
          <p:nvSpPr>
            <p:cNvPr name="TextBox 23" id="23"/>
            <p:cNvSpPr txBox="true"/>
            <p:nvPr/>
          </p:nvSpPr>
          <p:spPr>
            <a:xfrm>
              <a:off x="0" y="-38100"/>
              <a:ext cx="1136354" cy="1219161"/>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12421130" y="4947303"/>
            <a:ext cx="4181093" cy="4087569"/>
            <a:chOff x="0" y="0"/>
            <a:chExt cx="1208084" cy="1181061"/>
          </a:xfrm>
        </p:grpSpPr>
        <p:sp>
          <p:nvSpPr>
            <p:cNvPr name="Freeform 25" id="25"/>
            <p:cNvSpPr/>
            <p:nvPr/>
          </p:nvSpPr>
          <p:spPr>
            <a:xfrm flipH="false" flipV="false" rot="0">
              <a:off x="0" y="0"/>
              <a:ext cx="1208084" cy="1181061"/>
            </a:xfrm>
            <a:custGeom>
              <a:avLst/>
              <a:gdLst/>
              <a:ahLst/>
              <a:cxnLst/>
              <a:rect r="r" b="b" t="t" l="l"/>
              <a:pathLst>
                <a:path h="1181061" w="1208084">
                  <a:moveTo>
                    <a:pt x="57401" y="0"/>
                  </a:moveTo>
                  <a:lnTo>
                    <a:pt x="1150683" y="0"/>
                  </a:lnTo>
                  <a:cubicBezTo>
                    <a:pt x="1182384" y="0"/>
                    <a:pt x="1208084" y="25699"/>
                    <a:pt x="1208084" y="57401"/>
                  </a:cubicBezTo>
                  <a:lnTo>
                    <a:pt x="1208084" y="1123660"/>
                  </a:lnTo>
                  <a:cubicBezTo>
                    <a:pt x="1208084" y="1155362"/>
                    <a:pt x="1182384" y="1181061"/>
                    <a:pt x="1150683" y="1181061"/>
                  </a:cubicBezTo>
                  <a:lnTo>
                    <a:pt x="57401" y="1181061"/>
                  </a:lnTo>
                  <a:cubicBezTo>
                    <a:pt x="25699" y="1181061"/>
                    <a:pt x="0" y="1155362"/>
                    <a:pt x="0" y="1123660"/>
                  </a:cubicBezTo>
                  <a:lnTo>
                    <a:pt x="0" y="57401"/>
                  </a:lnTo>
                  <a:cubicBezTo>
                    <a:pt x="0" y="25699"/>
                    <a:pt x="25699" y="0"/>
                    <a:pt x="57401" y="0"/>
                  </a:cubicBezTo>
                  <a:close/>
                </a:path>
              </a:pathLst>
            </a:custGeom>
            <a:solidFill>
              <a:srgbClr val="F9F8F2"/>
            </a:solidFill>
            <a:ln w="38100" cap="rnd">
              <a:solidFill>
                <a:srgbClr val="000000"/>
              </a:solidFill>
              <a:prstDash val="solid"/>
              <a:round/>
            </a:ln>
          </p:spPr>
        </p:sp>
        <p:sp>
          <p:nvSpPr>
            <p:cNvPr name="TextBox 26" id="26"/>
            <p:cNvSpPr txBox="true"/>
            <p:nvPr/>
          </p:nvSpPr>
          <p:spPr>
            <a:xfrm>
              <a:off x="0" y="-38100"/>
              <a:ext cx="1208084" cy="1219161"/>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1617686" y="5373394"/>
            <a:ext cx="3700800" cy="2957830"/>
          </a:xfrm>
          <a:prstGeom prst="rect">
            <a:avLst/>
          </a:prstGeom>
        </p:spPr>
        <p:txBody>
          <a:bodyPr anchor="t" rtlCol="false" tIns="0" lIns="0" bIns="0" rIns="0">
            <a:spAutoFit/>
          </a:bodyPr>
          <a:lstStyle/>
          <a:p>
            <a:pPr algn="l">
              <a:lnSpc>
                <a:spcPts val="3919"/>
              </a:lnSpc>
            </a:pPr>
            <a:r>
              <a:rPr lang="en-US" sz="2799">
                <a:solidFill>
                  <a:srgbClr val="000000"/>
                </a:solidFill>
                <a:latin typeface="Garet"/>
                <a:ea typeface="Garet"/>
                <a:cs typeface="Garet"/>
                <a:sym typeface="Garet"/>
              </a:rPr>
              <a:t>Collaborate with stakeholders to understand and prioritize needs, focusing on delivering value.</a:t>
            </a:r>
          </a:p>
        </p:txBody>
      </p:sp>
      <p:sp>
        <p:nvSpPr>
          <p:cNvPr name="TextBox 28" id="28"/>
          <p:cNvSpPr txBox="true"/>
          <p:nvPr/>
        </p:nvSpPr>
        <p:spPr>
          <a:xfrm rot="0">
            <a:off x="7265200" y="5373394"/>
            <a:ext cx="3700800" cy="2957830"/>
          </a:xfrm>
          <a:prstGeom prst="rect">
            <a:avLst/>
          </a:prstGeom>
        </p:spPr>
        <p:txBody>
          <a:bodyPr anchor="t" rtlCol="false" tIns="0" lIns="0" bIns="0" rIns="0">
            <a:spAutoFit/>
          </a:bodyPr>
          <a:lstStyle/>
          <a:p>
            <a:pPr algn="l">
              <a:lnSpc>
                <a:spcPts val="3919"/>
              </a:lnSpc>
            </a:pPr>
            <a:r>
              <a:rPr lang="en-US" sz="2799">
                <a:solidFill>
                  <a:srgbClr val="000000"/>
                </a:solidFill>
                <a:latin typeface="Garet"/>
                <a:ea typeface="Garet"/>
                <a:cs typeface="Garet"/>
                <a:sym typeface="Garet"/>
              </a:rPr>
              <a:t>Translate requirements into actionable tasks and create visual representations of the solution.</a:t>
            </a:r>
          </a:p>
        </p:txBody>
      </p:sp>
      <p:sp>
        <p:nvSpPr>
          <p:cNvPr name="TextBox 29" id="29"/>
          <p:cNvSpPr txBox="true"/>
          <p:nvPr/>
        </p:nvSpPr>
        <p:spPr>
          <a:xfrm rot="0">
            <a:off x="12603266" y="5235948"/>
            <a:ext cx="3816820" cy="3453130"/>
          </a:xfrm>
          <a:prstGeom prst="rect">
            <a:avLst/>
          </a:prstGeom>
        </p:spPr>
        <p:txBody>
          <a:bodyPr anchor="t" rtlCol="false" tIns="0" lIns="0" bIns="0" rIns="0">
            <a:spAutoFit/>
          </a:bodyPr>
          <a:lstStyle/>
          <a:p>
            <a:pPr algn="l">
              <a:lnSpc>
                <a:spcPts val="3919"/>
              </a:lnSpc>
            </a:pPr>
            <a:r>
              <a:rPr lang="en-US" sz="2799" spc="-89">
                <a:solidFill>
                  <a:srgbClr val="000000"/>
                </a:solidFill>
                <a:latin typeface="Garet"/>
                <a:ea typeface="Garet"/>
                <a:cs typeface="Garet"/>
                <a:sym typeface="Garet"/>
              </a:rPr>
              <a:t>Develop the software in sprints, delivering increments, continuously integrating, and committing changes regularly.</a:t>
            </a:r>
          </a:p>
        </p:txBody>
      </p:sp>
      <p:sp>
        <p:nvSpPr>
          <p:cNvPr name="Freeform 30" id="30"/>
          <p:cNvSpPr/>
          <p:nvPr/>
        </p:nvSpPr>
        <p:spPr>
          <a:xfrm flipH="false" flipV="false" rot="0">
            <a:off x="2145044" y="9034872"/>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257144" y="9034872"/>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4548658" y="9034872"/>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6881425" y="9034872"/>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11615419" y="9034872"/>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9213230" y="9034872"/>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false" flipV="false" rot="0">
            <a:off x="14019032" y="9034872"/>
            <a:ext cx="2136545" cy="2136545"/>
          </a:xfrm>
          <a:custGeom>
            <a:avLst/>
            <a:gdLst/>
            <a:ahLst/>
            <a:cxnLst/>
            <a:rect r="r" b="b" t="t" l="l"/>
            <a:pathLst>
              <a:path h="2136545" w="2136545">
                <a:moveTo>
                  <a:pt x="0" y="0"/>
                </a:moveTo>
                <a:lnTo>
                  <a:pt x="2136546" y="0"/>
                </a:lnTo>
                <a:lnTo>
                  <a:pt x="2136546" y="2136545"/>
                </a:lnTo>
                <a:lnTo>
                  <a:pt x="0" y="21365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7" id="37"/>
          <p:cNvSpPr/>
          <p:nvPr/>
        </p:nvSpPr>
        <p:spPr>
          <a:xfrm flipH="false" flipV="false" rot="0">
            <a:off x="16351800" y="9034872"/>
            <a:ext cx="2136545" cy="2136545"/>
          </a:xfrm>
          <a:custGeom>
            <a:avLst/>
            <a:gdLst/>
            <a:ahLst/>
            <a:cxnLst/>
            <a:rect r="r" b="b" t="t" l="l"/>
            <a:pathLst>
              <a:path h="2136545" w="2136545">
                <a:moveTo>
                  <a:pt x="0" y="0"/>
                </a:moveTo>
                <a:lnTo>
                  <a:pt x="2136545" y="0"/>
                </a:lnTo>
                <a:lnTo>
                  <a:pt x="2136545" y="2136545"/>
                </a:lnTo>
                <a:lnTo>
                  <a:pt x="0" y="21365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DAGYV1f_Fxk</dc:identifier>
  <dcterms:modified xsi:type="dcterms:W3CDTF">2011-08-01T06:04:30Z</dcterms:modified>
  <cp:revision>1</cp:revision>
  <dc:title>Natural Hazards and Disasters Earth Science Presentation in Colorful Line-drawing Style</dc:title>
</cp:coreProperties>
</file>